
<file path=[Content_Types].xml><?xml version="1.0" encoding="utf-8"?>
<Types xmlns="http://schemas.openxmlformats.org/package/2006/content-types">
  <Default Extension="xml" ContentType="application/xml"/>
  <Default Extension="jpg" ContentType="image/jpeg"/>
  <Default Extension="tiff" ContentType="image/tiff"/>
  <Default Extension="mp4" ContentType="video/mp4"/>
  <Default Extension="xlsx" ContentType="application/vnd.openxmlformats-officedocument.spreadsheetml.sheet"/>
  <Default Extension="rels" ContentType="application/vnd.openxmlformats-package.relationships+xml"/>
  <Default Extension="wdp" ContentType="image/vnd.ms-photo"/>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2"/>
  </p:notesMasterIdLst>
  <p:sldIdLst>
    <p:sldId id="256" r:id="rId2"/>
    <p:sldId id="257" r:id="rId3"/>
    <p:sldId id="275" r:id="rId4"/>
    <p:sldId id="276" r:id="rId5"/>
    <p:sldId id="277" r:id="rId6"/>
    <p:sldId id="258" r:id="rId7"/>
    <p:sldId id="259" r:id="rId8"/>
    <p:sldId id="284" r:id="rId9"/>
    <p:sldId id="278" r:id="rId10"/>
    <p:sldId id="282" r:id="rId11"/>
    <p:sldId id="280" r:id="rId12"/>
    <p:sldId id="279" r:id="rId13"/>
    <p:sldId id="281" r:id="rId14"/>
    <p:sldId id="285" r:id="rId15"/>
    <p:sldId id="283" r:id="rId16"/>
    <p:sldId id="260" r:id="rId17"/>
    <p:sldId id="261" r:id="rId18"/>
    <p:sldId id="262" r:id="rId19"/>
    <p:sldId id="263" r:id="rId20"/>
    <p:sldId id="264" r:id="rId21"/>
    <p:sldId id="265" r:id="rId22"/>
    <p:sldId id="266" r:id="rId23"/>
    <p:sldId id="267" r:id="rId24"/>
    <p:sldId id="268" r:id="rId25"/>
    <p:sldId id="269" r:id="rId26"/>
    <p:sldId id="270" r:id="rId27"/>
    <p:sldId id="271" r:id="rId28"/>
    <p:sldId id="272" r:id="rId29"/>
    <p:sldId id="273" r:id="rId30"/>
    <p:sldId id="274" r:id="rId31"/>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825500" rtl="0" fontAlgn="auto" latinLnBrk="0" hangingPunct="0">
      <a:lnSpc>
        <a:spcPct val="100000"/>
      </a:lnSpc>
      <a:spcBef>
        <a:spcPts val="0"/>
      </a:spcBef>
      <a:spcAft>
        <a:spcPts val="0"/>
      </a:spcAft>
      <a:buClrTx/>
      <a:buSzTx/>
      <a:buFontTx/>
      <a:buNone/>
      <a:tabLst/>
      <a:defRPr kumimoji="0" sz="2600" b="0" i="0" u="none" strike="noStrike" cap="none" spc="0" normalizeH="0" baseline="0">
        <a:ln>
          <a:noFill/>
        </a:ln>
        <a:solidFill>
          <a:srgbClr val="727574"/>
        </a:solidFill>
        <a:effectLst/>
        <a:uFillTx/>
        <a:latin typeface="PT Sans"/>
        <a:ea typeface="PT Sans"/>
        <a:cs typeface="PT Sans"/>
        <a:sym typeface="PT Sans"/>
      </a:defRPr>
    </a:lvl1pPr>
    <a:lvl2pPr marL="0" marR="0" indent="228600" algn="l" defTabSz="825500" rtl="0" fontAlgn="auto" latinLnBrk="0" hangingPunct="0">
      <a:lnSpc>
        <a:spcPct val="100000"/>
      </a:lnSpc>
      <a:spcBef>
        <a:spcPts val="0"/>
      </a:spcBef>
      <a:spcAft>
        <a:spcPts val="0"/>
      </a:spcAft>
      <a:buClrTx/>
      <a:buSzTx/>
      <a:buFontTx/>
      <a:buNone/>
      <a:tabLst/>
      <a:defRPr kumimoji="0" sz="2600" b="0" i="0" u="none" strike="noStrike" cap="none" spc="0" normalizeH="0" baseline="0">
        <a:ln>
          <a:noFill/>
        </a:ln>
        <a:solidFill>
          <a:srgbClr val="727574"/>
        </a:solidFill>
        <a:effectLst/>
        <a:uFillTx/>
        <a:latin typeface="PT Sans"/>
        <a:ea typeface="PT Sans"/>
        <a:cs typeface="PT Sans"/>
        <a:sym typeface="PT Sans"/>
      </a:defRPr>
    </a:lvl2pPr>
    <a:lvl3pPr marL="0" marR="0" indent="457200" algn="l" defTabSz="825500" rtl="0" fontAlgn="auto" latinLnBrk="0" hangingPunct="0">
      <a:lnSpc>
        <a:spcPct val="100000"/>
      </a:lnSpc>
      <a:spcBef>
        <a:spcPts val="0"/>
      </a:spcBef>
      <a:spcAft>
        <a:spcPts val="0"/>
      </a:spcAft>
      <a:buClrTx/>
      <a:buSzTx/>
      <a:buFontTx/>
      <a:buNone/>
      <a:tabLst/>
      <a:defRPr kumimoji="0" sz="2600" b="0" i="0" u="none" strike="noStrike" cap="none" spc="0" normalizeH="0" baseline="0">
        <a:ln>
          <a:noFill/>
        </a:ln>
        <a:solidFill>
          <a:srgbClr val="727574"/>
        </a:solidFill>
        <a:effectLst/>
        <a:uFillTx/>
        <a:latin typeface="PT Sans"/>
        <a:ea typeface="PT Sans"/>
        <a:cs typeface="PT Sans"/>
        <a:sym typeface="PT Sans"/>
      </a:defRPr>
    </a:lvl3pPr>
    <a:lvl4pPr marL="0" marR="0" indent="685800" algn="l" defTabSz="825500" rtl="0" fontAlgn="auto" latinLnBrk="0" hangingPunct="0">
      <a:lnSpc>
        <a:spcPct val="100000"/>
      </a:lnSpc>
      <a:spcBef>
        <a:spcPts val="0"/>
      </a:spcBef>
      <a:spcAft>
        <a:spcPts val="0"/>
      </a:spcAft>
      <a:buClrTx/>
      <a:buSzTx/>
      <a:buFontTx/>
      <a:buNone/>
      <a:tabLst/>
      <a:defRPr kumimoji="0" sz="2600" b="0" i="0" u="none" strike="noStrike" cap="none" spc="0" normalizeH="0" baseline="0">
        <a:ln>
          <a:noFill/>
        </a:ln>
        <a:solidFill>
          <a:srgbClr val="727574"/>
        </a:solidFill>
        <a:effectLst/>
        <a:uFillTx/>
        <a:latin typeface="PT Sans"/>
        <a:ea typeface="PT Sans"/>
        <a:cs typeface="PT Sans"/>
        <a:sym typeface="PT Sans"/>
      </a:defRPr>
    </a:lvl4pPr>
    <a:lvl5pPr marL="0" marR="0" indent="914400" algn="l" defTabSz="825500" rtl="0" fontAlgn="auto" latinLnBrk="0" hangingPunct="0">
      <a:lnSpc>
        <a:spcPct val="100000"/>
      </a:lnSpc>
      <a:spcBef>
        <a:spcPts val="0"/>
      </a:spcBef>
      <a:spcAft>
        <a:spcPts val="0"/>
      </a:spcAft>
      <a:buClrTx/>
      <a:buSzTx/>
      <a:buFontTx/>
      <a:buNone/>
      <a:tabLst/>
      <a:defRPr kumimoji="0" sz="2600" b="0" i="0" u="none" strike="noStrike" cap="none" spc="0" normalizeH="0" baseline="0">
        <a:ln>
          <a:noFill/>
        </a:ln>
        <a:solidFill>
          <a:srgbClr val="727574"/>
        </a:solidFill>
        <a:effectLst/>
        <a:uFillTx/>
        <a:latin typeface="PT Sans"/>
        <a:ea typeface="PT Sans"/>
        <a:cs typeface="PT Sans"/>
        <a:sym typeface="PT Sans"/>
      </a:defRPr>
    </a:lvl5pPr>
    <a:lvl6pPr marL="0" marR="0" indent="1143000" algn="l" defTabSz="825500" rtl="0" fontAlgn="auto" latinLnBrk="0" hangingPunct="0">
      <a:lnSpc>
        <a:spcPct val="100000"/>
      </a:lnSpc>
      <a:spcBef>
        <a:spcPts val="0"/>
      </a:spcBef>
      <a:spcAft>
        <a:spcPts val="0"/>
      </a:spcAft>
      <a:buClrTx/>
      <a:buSzTx/>
      <a:buFontTx/>
      <a:buNone/>
      <a:tabLst/>
      <a:defRPr kumimoji="0" sz="2600" b="0" i="0" u="none" strike="noStrike" cap="none" spc="0" normalizeH="0" baseline="0">
        <a:ln>
          <a:noFill/>
        </a:ln>
        <a:solidFill>
          <a:srgbClr val="727574"/>
        </a:solidFill>
        <a:effectLst/>
        <a:uFillTx/>
        <a:latin typeface="PT Sans"/>
        <a:ea typeface="PT Sans"/>
        <a:cs typeface="PT Sans"/>
        <a:sym typeface="PT Sans"/>
      </a:defRPr>
    </a:lvl6pPr>
    <a:lvl7pPr marL="0" marR="0" indent="1371600" algn="l" defTabSz="825500" rtl="0" fontAlgn="auto" latinLnBrk="0" hangingPunct="0">
      <a:lnSpc>
        <a:spcPct val="100000"/>
      </a:lnSpc>
      <a:spcBef>
        <a:spcPts val="0"/>
      </a:spcBef>
      <a:spcAft>
        <a:spcPts val="0"/>
      </a:spcAft>
      <a:buClrTx/>
      <a:buSzTx/>
      <a:buFontTx/>
      <a:buNone/>
      <a:tabLst/>
      <a:defRPr kumimoji="0" sz="2600" b="0" i="0" u="none" strike="noStrike" cap="none" spc="0" normalizeH="0" baseline="0">
        <a:ln>
          <a:noFill/>
        </a:ln>
        <a:solidFill>
          <a:srgbClr val="727574"/>
        </a:solidFill>
        <a:effectLst/>
        <a:uFillTx/>
        <a:latin typeface="PT Sans"/>
        <a:ea typeface="PT Sans"/>
        <a:cs typeface="PT Sans"/>
        <a:sym typeface="PT Sans"/>
      </a:defRPr>
    </a:lvl7pPr>
    <a:lvl8pPr marL="0" marR="0" indent="1600200" algn="l" defTabSz="825500" rtl="0" fontAlgn="auto" latinLnBrk="0" hangingPunct="0">
      <a:lnSpc>
        <a:spcPct val="100000"/>
      </a:lnSpc>
      <a:spcBef>
        <a:spcPts val="0"/>
      </a:spcBef>
      <a:spcAft>
        <a:spcPts val="0"/>
      </a:spcAft>
      <a:buClrTx/>
      <a:buSzTx/>
      <a:buFontTx/>
      <a:buNone/>
      <a:tabLst/>
      <a:defRPr kumimoji="0" sz="2600" b="0" i="0" u="none" strike="noStrike" cap="none" spc="0" normalizeH="0" baseline="0">
        <a:ln>
          <a:noFill/>
        </a:ln>
        <a:solidFill>
          <a:srgbClr val="727574"/>
        </a:solidFill>
        <a:effectLst/>
        <a:uFillTx/>
        <a:latin typeface="PT Sans"/>
        <a:ea typeface="PT Sans"/>
        <a:cs typeface="PT Sans"/>
        <a:sym typeface="PT Sans"/>
      </a:defRPr>
    </a:lvl8pPr>
    <a:lvl9pPr marL="0" marR="0" indent="1828800" algn="l" defTabSz="825500" rtl="0" fontAlgn="auto" latinLnBrk="0" hangingPunct="0">
      <a:lnSpc>
        <a:spcPct val="100000"/>
      </a:lnSpc>
      <a:spcBef>
        <a:spcPts val="0"/>
      </a:spcBef>
      <a:spcAft>
        <a:spcPts val="0"/>
      </a:spcAft>
      <a:buClrTx/>
      <a:buSzTx/>
      <a:buFontTx/>
      <a:buNone/>
      <a:tabLst/>
      <a:defRPr kumimoji="0" sz="2600" b="0" i="0" u="none" strike="noStrike" cap="none" spc="0" normalizeH="0" baseline="0">
        <a:ln>
          <a:noFill/>
        </a:ln>
        <a:solidFill>
          <a:srgbClr val="727574"/>
        </a:solidFill>
        <a:effectLst/>
        <a:uFillTx/>
        <a:latin typeface="PT Sans"/>
        <a:ea typeface="PT Sans"/>
        <a:cs typeface="PT Sans"/>
        <a:sym typeface="PT San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FFFFFF"/>
    <a:srgbClr val="28282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a:ea typeface="Helvetica"/>
          <a:cs typeface="Helvetica"/>
        </a:font>
        <a:srgbClr val="FFFFFF"/>
      </a:tcTxStyle>
      <a:tcStyle>
        <a:tcBdr>
          <a:left>
            <a:ln w="12700" cap="flat">
              <a:noFill/>
              <a:miter lim="400000"/>
            </a:ln>
          </a:left>
          <a:right>
            <a:ln w="3175" cap="flat">
              <a:noFill/>
              <a:miter lim="400000"/>
            </a:ln>
          </a:right>
          <a:top>
            <a:ln w="12700" cap="flat">
              <a:noFill/>
              <a:miter lim="400000"/>
            </a:ln>
          </a:top>
          <a:bottom>
            <a:ln w="12700" cap="flat">
              <a:noFill/>
              <a:miter lim="400000"/>
            </a:ln>
          </a:bottom>
          <a:insideH>
            <a:ln w="12700" cap="flat">
              <a:noFill/>
              <a:miter lim="400000"/>
            </a:ln>
          </a:insideH>
          <a:insideV>
            <a:ln w="3175" cap="flat">
              <a:noFill/>
              <a:miter lim="400000"/>
            </a:ln>
          </a:insideV>
        </a:tcBdr>
        <a:fill>
          <a:solidFill>
            <a:srgbClr val="398CCE"/>
          </a:solidFill>
        </a:fill>
      </a:tcStyle>
    </a:firstCol>
    <a:lastRow>
      <a:tcTxStyle b="off" i="off">
        <a:font>
          <a:latin typeface="Helvetica Light"/>
          <a:ea typeface="Helvetica Light"/>
          <a:cs typeface="Helvetica Light"/>
        </a:font>
        <a:srgbClr val="000000"/>
      </a:tcTxStyle>
      <a:tcStyle>
        <a:tcBdr>
          <a:left>
            <a:ln w="12700" cap="flat">
              <a:noFill/>
              <a:miter lim="400000"/>
            </a:ln>
          </a:left>
          <a:right>
            <a:ln w="12700" cap="flat">
              <a:noFill/>
              <a:miter lim="400000"/>
            </a:ln>
          </a:right>
          <a:top>
            <a:ln w="3175" cap="flat">
              <a:solidFill>
                <a:srgbClr val="3797C6"/>
              </a:solidFill>
              <a:prstDash val="solid"/>
              <a:miter lim="400000"/>
            </a:ln>
          </a:top>
          <a:bottom>
            <a:ln w="12700" cap="flat">
              <a:noFill/>
              <a:miter lim="400000"/>
            </a:ln>
          </a:bottom>
          <a:insideH>
            <a:ln w="3175" cap="flat">
              <a:noFill/>
              <a:miter lim="400000"/>
            </a:ln>
          </a:insideH>
          <a:insideV>
            <a:ln w="12700" cap="flat">
              <a:noFill/>
              <a:miter lim="400000"/>
            </a:ln>
          </a:insideV>
        </a:tcBdr>
        <a:fill>
          <a:solidFill>
            <a:srgbClr val="FFFFFF"/>
          </a:solidFill>
        </a:fill>
      </a:tcStyle>
    </a:lastRow>
    <a:firstRow>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3175" cap="flat">
              <a:noFill/>
              <a:miter lim="400000"/>
            </a:ln>
          </a:bottom>
          <a:insideH>
            <a:ln w="3175"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b="off" i="off">
        <a:font>
          <a:latin typeface="Helvetica Light"/>
          <a:ea typeface="Helvetica Light"/>
          <a:cs typeface="Helvetica Light"/>
        </a:font>
        <a:srgbClr val="000000"/>
      </a:tcTxStyle>
      <a:tcStyle>
        <a:tcBdr>
          <a:left>
            <a:ln w="3175" cap="flat">
              <a:solidFill>
                <a:srgbClr val="B8B8B8"/>
              </a:solidFill>
              <a:prstDash val="solid"/>
              <a:miter lim="400000"/>
            </a:ln>
          </a:left>
          <a:right>
            <a:ln w="3175" cap="flat">
              <a:solidFill>
                <a:srgbClr val="B8B8B8"/>
              </a:solidFill>
              <a:prstDash val="solid"/>
              <a:miter lim="400000"/>
            </a:ln>
          </a:right>
          <a:top>
            <a:ln w="3175" cap="flat">
              <a:solidFill>
                <a:srgbClr val="B8B8B8"/>
              </a:solidFill>
              <a:prstDash val="solid"/>
              <a:miter lim="400000"/>
            </a:ln>
          </a:top>
          <a:bottom>
            <a:ln w="3175" cap="flat">
              <a:solidFill>
                <a:srgbClr val="B8B8B8"/>
              </a:solidFill>
              <a:prstDash val="solid"/>
              <a:miter lim="400000"/>
            </a:ln>
          </a:bottom>
          <a:insideH>
            <a:ln w="3175" cap="flat">
              <a:solidFill>
                <a:srgbClr val="B8B8B8"/>
              </a:solidFill>
              <a:prstDash val="solid"/>
              <a:miter lim="400000"/>
            </a:ln>
          </a:insideH>
          <a:insideV>
            <a:ln w="3175"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i="off">
        <a:font>
          <a:latin typeface="Helvetica"/>
          <a:ea typeface="Helvetica"/>
          <a:cs typeface="Helvetica"/>
        </a:font>
        <a:srgbClr val="FFFFFF"/>
      </a:tcTxStyle>
      <a:tcStyle>
        <a:tcBdr>
          <a:left>
            <a:ln w="3175" cap="flat">
              <a:solidFill>
                <a:srgbClr val="606060"/>
              </a:solidFill>
              <a:prstDash val="solid"/>
              <a:miter lim="400000"/>
            </a:ln>
          </a:left>
          <a:right>
            <a:ln w="3175" cap="flat">
              <a:solidFill>
                <a:srgbClr val="606060"/>
              </a:solidFill>
              <a:prstDash val="solid"/>
              <a:miter lim="400000"/>
            </a:ln>
          </a:right>
          <a:top>
            <a:ln w="3175" cap="flat">
              <a:solidFill>
                <a:srgbClr val="606060"/>
              </a:solidFill>
              <a:prstDash val="solid"/>
              <a:miter lim="400000"/>
            </a:ln>
          </a:top>
          <a:bottom>
            <a:ln w="3175" cap="flat">
              <a:solidFill>
                <a:srgbClr val="606060"/>
              </a:solidFill>
              <a:prstDash val="solid"/>
              <a:miter lim="400000"/>
            </a:ln>
          </a:bottom>
          <a:insideH>
            <a:ln w="3175" cap="flat">
              <a:solidFill>
                <a:srgbClr val="606060"/>
              </a:solidFill>
              <a:prstDash val="solid"/>
              <a:miter lim="400000"/>
            </a:ln>
          </a:insideH>
          <a:insideV>
            <a:ln w="3175" cap="flat">
              <a:solidFill>
                <a:srgbClr val="606060"/>
              </a:solidFill>
              <a:prstDash val="solid"/>
              <a:miter lim="400000"/>
            </a:ln>
          </a:insideV>
        </a:tcBdr>
        <a:fill>
          <a:solidFill>
            <a:srgbClr val="5AC831"/>
          </a:solidFill>
        </a:fill>
      </a:tcStyle>
    </a:firstCol>
    <a:lastRow>
      <a:tcTxStyle b="off" i="off">
        <a:font>
          <a:latin typeface="Helvetica Light"/>
          <a:ea typeface="Helvetica Light"/>
          <a:cs typeface="Helvetica Light"/>
        </a:font>
        <a:srgbClr val="000000"/>
      </a:tcTxStyle>
      <a:tcStyle>
        <a:tcBdr>
          <a:left>
            <a:ln w="3175" cap="flat">
              <a:solidFill>
                <a:srgbClr val="B8B8B8"/>
              </a:solidFill>
              <a:prstDash val="solid"/>
              <a:miter lim="400000"/>
            </a:ln>
          </a:left>
          <a:right>
            <a:ln w="3175" cap="flat">
              <a:solidFill>
                <a:srgbClr val="B8B8B8"/>
              </a:solidFill>
              <a:prstDash val="solid"/>
              <a:miter lim="400000"/>
            </a:ln>
          </a:right>
          <a:top>
            <a:ln w="12700" cap="flat">
              <a:solidFill>
                <a:srgbClr val="606060"/>
              </a:solidFill>
              <a:prstDash val="solid"/>
              <a:miter lim="400000"/>
            </a:ln>
          </a:top>
          <a:bottom>
            <a:ln w="3175" cap="flat">
              <a:solidFill>
                <a:srgbClr val="606060"/>
              </a:solidFill>
              <a:prstDash val="solid"/>
              <a:miter lim="400000"/>
            </a:ln>
          </a:bottom>
          <a:insideH>
            <a:ln w="3175" cap="flat">
              <a:solidFill>
                <a:srgbClr val="B8B8B8"/>
              </a:solidFill>
              <a:prstDash val="solid"/>
              <a:miter lim="400000"/>
            </a:ln>
          </a:insideH>
          <a:insideV>
            <a:ln w="3175" cap="flat">
              <a:solidFill>
                <a:srgbClr val="B8B8B8"/>
              </a:solidFill>
              <a:prstDash val="solid"/>
              <a:miter lim="400000"/>
            </a:ln>
          </a:insideV>
        </a:tcBdr>
        <a:fill>
          <a:solidFill>
            <a:srgbClr val="EBEBEB"/>
          </a:solidFill>
        </a:fill>
      </a:tcStyle>
    </a:lastRow>
    <a:firstRow>
      <a:tcTxStyle b="on" i="off">
        <a:font>
          <a:latin typeface="Helvetica"/>
          <a:ea typeface="Helvetica"/>
          <a:cs typeface="Helvetica"/>
        </a:font>
        <a:srgbClr val="FFFFFF"/>
      </a:tcTxStyle>
      <a:tcStyle>
        <a:tcBdr>
          <a:left>
            <a:ln w="3175" cap="flat">
              <a:solidFill>
                <a:srgbClr val="606060"/>
              </a:solidFill>
              <a:prstDash val="solid"/>
              <a:miter lim="400000"/>
            </a:ln>
          </a:left>
          <a:right>
            <a:ln w="3175" cap="flat">
              <a:solidFill>
                <a:srgbClr val="606060"/>
              </a:solidFill>
              <a:prstDash val="solid"/>
              <a:miter lim="400000"/>
            </a:ln>
          </a:right>
          <a:top>
            <a:ln w="3175" cap="flat">
              <a:solidFill>
                <a:srgbClr val="606060"/>
              </a:solidFill>
              <a:prstDash val="solid"/>
              <a:miter lim="400000"/>
            </a:ln>
          </a:top>
          <a:bottom>
            <a:ln w="3175" cap="flat">
              <a:solidFill>
                <a:srgbClr val="606060"/>
              </a:solidFill>
              <a:prstDash val="solid"/>
              <a:miter lim="400000"/>
            </a:ln>
          </a:bottom>
          <a:insideH>
            <a:ln w="3175" cap="flat">
              <a:solidFill>
                <a:srgbClr val="606060"/>
              </a:solidFill>
              <a:prstDash val="solid"/>
              <a:miter lim="400000"/>
            </a:ln>
          </a:insideH>
          <a:insideV>
            <a:ln w="3175" cap="flat">
              <a:solidFill>
                <a:srgbClr val="606060"/>
              </a:solidFill>
              <a:prstDash val="solid"/>
              <a:miter lim="400000"/>
            </a:ln>
          </a:insideV>
        </a:tcBdr>
        <a:fill>
          <a:solidFill>
            <a:schemeClr val="accent2"/>
          </a:solidFill>
        </a:fill>
      </a:tcStyle>
    </a:firstRow>
  </a:tblStyle>
  <a:tblStyle styleId="{EEE7283C-3CF3-47DC-8721-378D4A62B228}" styleName="">
    <a:tblBg/>
    <a:wholeTbl>
      <a:tcTxStyle b="off" i="off">
        <a:font>
          <a:latin typeface="Helvetica Light"/>
          <a:ea typeface="Helvetica Light"/>
          <a:cs typeface="Helvetica Light"/>
        </a:font>
        <a:srgbClr val="000000"/>
      </a:tcTxStyle>
      <a:tcStyle>
        <a:tcBdr>
          <a:left>
            <a:ln w="3175" cap="flat">
              <a:solidFill>
                <a:srgbClr val="5D5D5D"/>
              </a:solidFill>
              <a:custDash>
                <a:ds d="200000" sp="200000"/>
              </a:custDash>
              <a:miter lim="400000"/>
            </a:ln>
          </a:left>
          <a:right>
            <a:ln w="3175" cap="flat">
              <a:solidFill>
                <a:srgbClr val="5D5D5D"/>
              </a:solidFill>
              <a:custDash>
                <a:ds d="200000" sp="200000"/>
              </a:custDash>
              <a:miter lim="400000"/>
            </a:ln>
          </a:right>
          <a:top>
            <a:ln w="3175" cap="flat">
              <a:solidFill>
                <a:srgbClr val="5D5D5D"/>
              </a:solidFill>
              <a:custDash>
                <a:ds d="200000" sp="200000"/>
              </a:custDash>
              <a:miter lim="400000"/>
            </a:ln>
          </a:top>
          <a:bottom>
            <a:ln w="3175" cap="flat">
              <a:solidFill>
                <a:srgbClr val="5D5D5D"/>
              </a:solidFill>
              <a:custDash>
                <a:ds d="200000" sp="200000"/>
              </a:custDash>
              <a:miter lim="400000"/>
            </a:ln>
          </a:bottom>
          <a:insideH>
            <a:ln w="3175" cap="flat">
              <a:solidFill>
                <a:srgbClr val="5D5D5D"/>
              </a:solidFill>
              <a:custDash>
                <a:ds d="200000" sp="200000"/>
              </a:custDash>
              <a:miter lim="400000"/>
            </a:ln>
          </a:insideH>
          <a:insideV>
            <a:ln w="3175" cap="flat">
              <a:solidFill>
                <a:srgbClr val="5D5D5D"/>
              </a:solidFill>
              <a:custDash>
                <a:ds d="200000" sp="200000"/>
              </a:custDash>
              <a:miter lim="400000"/>
            </a:ln>
          </a:insideV>
        </a:tcBdr>
        <a:fill>
          <a:solidFill>
            <a:srgbClr val="E6E4D7"/>
          </a:solidFill>
        </a:fill>
      </a:tcStyle>
    </a:wholeTbl>
    <a:band2H>
      <a:tcTxStyle/>
      <a:tcStyle>
        <a:tcBdr/>
        <a:fill>
          <a:solidFill>
            <a:srgbClr val="C3C2C2"/>
          </a:solidFill>
        </a:fill>
      </a:tcStyle>
    </a:band2H>
    <a:firstCol>
      <a:tcTxStyle b="on" i="off">
        <a:font>
          <a:latin typeface="Helvetica"/>
          <a:ea typeface="Helvetica"/>
          <a:cs typeface="Helvetica"/>
        </a:font>
        <a:srgbClr val="FFFFFF"/>
      </a:tcTxStyle>
      <a:tcStyle>
        <a:tcBdr>
          <a:left>
            <a:ln w="3175" cap="flat">
              <a:solidFill>
                <a:srgbClr val="5D5D5D"/>
              </a:solidFill>
              <a:prstDash val="solid"/>
              <a:miter lim="400000"/>
            </a:ln>
          </a:left>
          <a:right>
            <a:ln w="3175" cap="flat">
              <a:solidFill>
                <a:srgbClr val="5D5D5D"/>
              </a:solidFill>
              <a:prstDash val="solid"/>
              <a:miter lim="400000"/>
            </a:ln>
          </a:right>
          <a:top>
            <a:ln w="3175" cap="flat">
              <a:solidFill>
                <a:srgbClr val="5D5D5D"/>
              </a:solidFill>
              <a:prstDash val="solid"/>
              <a:miter lim="400000"/>
            </a:ln>
          </a:top>
          <a:bottom>
            <a:ln w="3175" cap="flat">
              <a:solidFill>
                <a:srgbClr val="5D5D5D"/>
              </a:solidFill>
              <a:prstDash val="solid"/>
              <a:miter lim="400000"/>
            </a:ln>
          </a:bottom>
          <a:insideH>
            <a:ln w="3175" cap="flat">
              <a:solidFill>
                <a:srgbClr val="5D5D5D"/>
              </a:solidFill>
              <a:prstDash val="solid"/>
              <a:miter lim="400000"/>
            </a:ln>
          </a:insideH>
          <a:insideV>
            <a:ln w="3175" cap="flat">
              <a:solidFill>
                <a:srgbClr val="5D5D5D"/>
              </a:solidFill>
              <a:prstDash val="solid"/>
              <a:miter lim="400000"/>
            </a:ln>
          </a:insideV>
        </a:tcBdr>
        <a:fill>
          <a:solidFill>
            <a:srgbClr val="909C99"/>
          </a:solidFill>
        </a:fill>
      </a:tcStyle>
    </a:firstCol>
    <a:lastRow>
      <a:tcTxStyle b="on" i="off">
        <a:font>
          <a:latin typeface="Helvetica"/>
          <a:ea typeface="Helvetica"/>
          <a:cs typeface="Helvetica"/>
        </a:font>
        <a:srgbClr val="FFFFFF"/>
      </a:tcTxStyle>
      <a:tcStyle>
        <a:tcBdr>
          <a:left>
            <a:ln w="3175" cap="flat">
              <a:solidFill>
                <a:srgbClr val="5D5D5D"/>
              </a:solidFill>
              <a:prstDash val="solid"/>
              <a:miter lim="400000"/>
            </a:ln>
          </a:left>
          <a:right>
            <a:ln w="3175" cap="flat">
              <a:solidFill>
                <a:srgbClr val="5D5D5D"/>
              </a:solidFill>
              <a:prstDash val="solid"/>
              <a:miter lim="400000"/>
            </a:ln>
          </a:right>
          <a:top>
            <a:ln w="3175" cap="flat">
              <a:solidFill>
                <a:srgbClr val="5D5D5D"/>
              </a:solidFill>
              <a:prstDash val="solid"/>
              <a:miter lim="400000"/>
            </a:ln>
          </a:top>
          <a:bottom>
            <a:ln w="3175" cap="flat">
              <a:solidFill>
                <a:srgbClr val="5D5D5D"/>
              </a:solidFill>
              <a:prstDash val="solid"/>
              <a:miter lim="400000"/>
            </a:ln>
          </a:bottom>
          <a:insideH>
            <a:ln w="3175" cap="flat">
              <a:solidFill>
                <a:srgbClr val="5D5D5D"/>
              </a:solidFill>
              <a:prstDash val="solid"/>
              <a:miter lim="400000"/>
            </a:ln>
          </a:insideH>
          <a:insideV>
            <a:ln w="3175" cap="flat">
              <a:solidFill>
                <a:srgbClr val="5D5D5D"/>
              </a:solidFill>
              <a:prstDash val="solid"/>
              <a:miter lim="400000"/>
            </a:ln>
          </a:insideV>
        </a:tcBdr>
        <a:fill>
          <a:solidFill>
            <a:srgbClr val="97764E"/>
          </a:solidFill>
        </a:fill>
      </a:tcStyle>
    </a:lastRow>
    <a:firstRow>
      <a:tcTxStyle b="on" i="off">
        <a:font>
          <a:latin typeface="Helvetica"/>
          <a:ea typeface="Helvetica"/>
          <a:cs typeface="Helvetica"/>
        </a:font>
        <a:srgbClr val="FFFFFF"/>
      </a:tcTxStyle>
      <a:tcStyle>
        <a:tcBdr>
          <a:left>
            <a:ln w="3175" cap="flat">
              <a:solidFill>
                <a:srgbClr val="5D5D5D"/>
              </a:solidFill>
              <a:prstDash val="solid"/>
              <a:miter lim="400000"/>
            </a:ln>
          </a:left>
          <a:right>
            <a:ln w="3175" cap="flat">
              <a:solidFill>
                <a:srgbClr val="5D5D5D"/>
              </a:solidFill>
              <a:prstDash val="solid"/>
              <a:miter lim="400000"/>
            </a:ln>
          </a:right>
          <a:top>
            <a:ln w="3175" cap="flat">
              <a:solidFill>
                <a:srgbClr val="5D5D5D"/>
              </a:solidFill>
              <a:prstDash val="solid"/>
              <a:miter lim="400000"/>
            </a:ln>
          </a:top>
          <a:bottom>
            <a:ln w="3175" cap="flat">
              <a:solidFill>
                <a:srgbClr val="5D5D5D"/>
              </a:solidFill>
              <a:prstDash val="solid"/>
              <a:miter lim="400000"/>
            </a:ln>
          </a:bottom>
          <a:insideH>
            <a:ln w="3175" cap="flat">
              <a:solidFill>
                <a:srgbClr val="5D5D5D"/>
              </a:solidFill>
              <a:prstDash val="solid"/>
              <a:miter lim="400000"/>
            </a:ln>
          </a:insideH>
          <a:insideV>
            <a:ln w="3175"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
          <a:latin typeface="Helvetica Light"/>
          <a:ea typeface="Helvetica Light"/>
          <a:cs typeface="Helvetica Light"/>
        </a:font>
        <a:srgbClr val="000000"/>
      </a:tcTxStyle>
      <a:tcStyle>
        <a:tcBdr>
          <a:left>
            <a:ln w="3175" cap="flat">
              <a:solidFill>
                <a:srgbClr val="000000"/>
              </a:solidFill>
              <a:prstDash val="solid"/>
              <a:miter lim="400000"/>
            </a:ln>
          </a:left>
          <a:right>
            <a:ln w="3175" cap="flat">
              <a:solidFill>
                <a:srgbClr val="000000"/>
              </a:solidFill>
              <a:prstDash val="solid"/>
              <a:miter lim="400000"/>
            </a:ln>
          </a:right>
          <a:top>
            <a:ln w="3175" cap="flat">
              <a:solidFill>
                <a:srgbClr val="000000"/>
              </a:solidFill>
              <a:prstDash val="solid"/>
              <a:miter lim="400000"/>
            </a:ln>
          </a:top>
          <a:bottom>
            <a:ln w="3175" cap="flat">
              <a:solidFill>
                <a:srgbClr val="000000"/>
              </a:solidFill>
              <a:prstDash val="solid"/>
              <a:miter lim="400000"/>
            </a:ln>
          </a:bottom>
          <a:insideH>
            <a:ln w="3175" cap="flat">
              <a:solidFill>
                <a:srgbClr val="000000"/>
              </a:solidFill>
              <a:prstDash val="solid"/>
              <a:miter lim="400000"/>
            </a:ln>
          </a:insideH>
          <a:insideV>
            <a:ln w="3175"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i="off">
        <a:font>
          <a:latin typeface="Helvetica"/>
          <a:ea typeface="Helvetica"/>
          <a:cs typeface="Helvetica"/>
        </a:font>
        <a:srgbClr val="FFFFFF"/>
      </a:tcTxStyle>
      <a:tcStyle>
        <a:tcBdr>
          <a:left>
            <a:ln w="3175" cap="flat">
              <a:solidFill>
                <a:srgbClr val="000000"/>
              </a:solidFill>
              <a:prstDash val="solid"/>
              <a:miter lim="400000"/>
            </a:ln>
          </a:left>
          <a:right>
            <a:ln w="3175" cap="flat">
              <a:solidFill>
                <a:srgbClr val="000000"/>
              </a:solidFill>
              <a:prstDash val="solid"/>
              <a:miter lim="400000"/>
            </a:ln>
          </a:right>
          <a:top>
            <a:ln w="3175" cap="flat">
              <a:solidFill>
                <a:srgbClr val="000000"/>
              </a:solidFill>
              <a:prstDash val="solid"/>
              <a:miter lim="400000"/>
            </a:ln>
          </a:top>
          <a:bottom>
            <a:ln w="3175" cap="flat">
              <a:solidFill>
                <a:srgbClr val="000000"/>
              </a:solidFill>
              <a:prstDash val="solid"/>
              <a:miter lim="400000"/>
            </a:ln>
          </a:bottom>
          <a:insideH>
            <a:ln w="3175" cap="flat">
              <a:solidFill>
                <a:srgbClr val="000000"/>
              </a:solidFill>
              <a:prstDash val="solid"/>
              <a:miter lim="400000"/>
            </a:ln>
          </a:insideH>
          <a:insideV>
            <a:ln w="3175" cap="flat">
              <a:solidFill>
                <a:srgbClr val="000000"/>
              </a:solidFill>
              <a:prstDash val="solid"/>
              <a:miter lim="400000"/>
            </a:ln>
          </a:insideV>
        </a:tcBdr>
        <a:fill>
          <a:solidFill>
            <a:srgbClr val="5E7790"/>
          </a:solidFill>
        </a:fill>
      </a:tcStyle>
    </a:firstCol>
    <a:lastRow>
      <a:tcTxStyle b="on" i="off">
        <a:font>
          <a:latin typeface="Helvetica"/>
          <a:ea typeface="Helvetica"/>
          <a:cs typeface="Helvetica"/>
        </a:font>
        <a:srgbClr val="FFFFFF"/>
      </a:tcTxStyle>
      <a:tcStyle>
        <a:tcBdr>
          <a:left>
            <a:ln w="3175" cap="flat">
              <a:solidFill>
                <a:srgbClr val="000000"/>
              </a:solidFill>
              <a:prstDash val="solid"/>
              <a:miter lim="400000"/>
            </a:ln>
          </a:left>
          <a:right>
            <a:ln w="3175" cap="flat">
              <a:solidFill>
                <a:srgbClr val="000000"/>
              </a:solidFill>
              <a:prstDash val="solid"/>
              <a:miter lim="400000"/>
            </a:ln>
          </a:right>
          <a:top>
            <a:ln w="3175" cap="flat">
              <a:solidFill>
                <a:srgbClr val="000000"/>
              </a:solidFill>
              <a:prstDash val="solid"/>
              <a:miter lim="400000"/>
            </a:ln>
          </a:top>
          <a:bottom>
            <a:ln w="3175" cap="flat">
              <a:solidFill>
                <a:srgbClr val="000000"/>
              </a:solidFill>
              <a:prstDash val="solid"/>
              <a:miter lim="400000"/>
            </a:ln>
          </a:bottom>
          <a:insideH>
            <a:ln w="3175" cap="flat">
              <a:solidFill>
                <a:srgbClr val="000000"/>
              </a:solidFill>
              <a:prstDash val="solid"/>
              <a:miter lim="400000"/>
            </a:ln>
          </a:insideH>
          <a:insideV>
            <a:ln w="3175" cap="flat">
              <a:solidFill>
                <a:srgbClr val="000000"/>
              </a:solidFill>
              <a:prstDash val="solid"/>
              <a:miter lim="400000"/>
            </a:ln>
          </a:insideV>
        </a:tcBdr>
        <a:fill>
          <a:solidFill>
            <a:srgbClr val="5E7790"/>
          </a:solidFill>
        </a:fill>
      </a:tcStyle>
    </a:lastRow>
    <a:firstRow>
      <a:tcTxStyle b="on" i="off">
        <a:font>
          <a:latin typeface="Helvetica"/>
          <a:ea typeface="Helvetica"/>
          <a:cs typeface="Helvetica"/>
        </a:font>
        <a:srgbClr val="FFFFFF"/>
      </a:tcTxStyle>
      <a:tcStyle>
        <a:tcBdr>
          <a:left>
            <a:ln w="3175" cap="flat">
              <a:solidFill>
                <a:srgbClr val="000000"/>
              </a:solidFill>
              <a:prstDash val="solid"/>
              <a:miter lim="400000"/>
            </a:ln>
          </a:left>
          <a:right>
            <a:ln w="3175" cap="flat">
              <a:solidFill>
                <a:srgbClr val="000000"/>
              </a:solidFill>
              <a:prstDash val="solid"/>
              <a:miter lim="400000"/>
            </a:ln>
          </a:right>
          <a:top>
            <a:ln w="3175" cap="flat">
              <a:solidFill>
                <a:srgbClr val="000000"/>
              </a:solidFill>
              <a:prstDash val="solid"/>
              <a:miter lim="400000"/>
            </a:ln>
          </a:top>
          <a:bottom>
            <a:ln w="3175" cap="flat">
              <a:solidFill>
                <a:srgbClr val="000000"/>
              </a:solidFill>
              <a:prstDash val="solid"/>
              <a:miter lim="400000"/>
            </a:ln>
          </a:bottom>
          <a:insideH>
            <a:ln w="3175" cap="flat">
              <a:solidFill>
                <a:srgbClr val="000000"/>
              </a:solidFill>
              <a:prstDash val="solid"/>
              <a:miter lim="400000"/>
            </a:ln>
          </a:insideH>
          <a:insideV>
            <a:ln w="3175"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
          <a:latin typeface="Helvetica Light"/>
          <a:ea typeface="Helvetica Light"/>
          <a:cs typeface="Helvetica Light"/>
        </a:font>
        <a:srgbClr val="000000"/>
      </a:tcTxStyle>
      <a:tcStyle>
        <a:tcBdr>
          <a:left>
            <a:ln w="3175" cap="flat">
              <a:solidFill>
                <a:srgbClr val="FFFFFF"/>
              </a:solidFill>
              <a:prstDash val="solid"/>
              <a:miter lim="400000"/>
            </a:ln>
          </a:left>
          <a:right>
            <a:ln w="3175" cap="flat">
              <a:solidFill>
                <a:srgbClr val="FFFFFF"/>
              </a:solidFill>
              <a:prstDash val="solid"/>
              <a:miter lim="400000"/>
            </a:ln>
          </a:right>
          <a:top>
            <a:ln w="3175" cap="flat">
              <a:solidFill>
                <a:srgbClr val="FFFFFF"/>
              </a:solidFill>
              <a:prstDash val="solid"/>
              <a:miter lim="400000"/>
            </a:ln>
          </a:top>
          <a:bottom>
            <a:ln w="3175" cap="flat">
              <a:solidFill>
                <a:srgbClr val="FFFFFF"/>
              </a:solidFill>
              <a:prstDash val="solid"/>
              <a:miter lim="400000"/>
            </a:ln>
          </a:bottom>
          <a:insideH>
            <a:ln w="3175" cap="flat">
              <a:solidFill>
                <a:srgbClr val="FFFFFF"/>
              </a:solidFill>
              <a:prstDash val="solid"/>
              <a:miter lim="400000"/>
            </a:ln>
          </a:insideH>
          <a:insideV>
            <a:ln w="3175"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i="off">
        <a:font>
          <a:latin typeface="Helvetica"/>
          <a:ea typeface="Helvetica"/>
          <a:cs typeface="Helvetica"/>
        </a:font>
        <a:srgbClr val="FFFFFF"/>
      </a:tcTxStyle>
      <a:tcStyle>
        <a:tcBdr>
          <a:left>
            <a:ln w="3175" cap="flat">
              <a:solidFill>
                <a:srgbClr val="FFFFFF"/>
              </a:solidFill>
              <a:prstDash val="solid"/>
              <a:miter lim="400000"/>
            </a:ln>
          </a:left>
          <a:right>
            <a:ln w="3175" cap="flat">
              <a:solidFill>
                <a:srgbClr val="FFFFFF"/>
              </a:solidFill>
              <a:prstDash val="solid"/>
              <a:miter lim="400000"/>
            </a:ln>
          </a:right>
          <a:top>
            <a:ln w="3175" cap="flat">
              <a:solidFill>
                <a:srgbClr val="FFFFFF"/>
              </a:solidFill>
              <a:prstDash val="solid"/>
              <a:miter lim="400000"/>
            </a:ln>
          </a:top>
          <a:bottom>
            <a:ln w="3175" cap="flat">
              <a:solidFill>
                <a:srgbClr val="FFFFFF"/>
              </a:solidFill>
              <a:prstDash val="solid"/>
              <a:miter lim="400000"/>
            </a:ln>
          </a:bottom>
          <a:insideH>
            <a:ln w="3175" cap="flat">
              <a:solidFill>
                <a:srgbClr val="FFFFFF"/>
              </a:solidFill>
              <a:prstDash val="solid"/>
              <a:miter lim="400000"/>
            </a:ln>
          </a:insideH>
          <a:insideV>
            <a:ln w="3175" cap="flat">
              <a:solidFill>
                <a:srgbClr val="FFFFFF"/>
              </a:solidFill>
              <a:prstDash val="solid"/>
              <a:miter lim="400000"/>
            </a:ln>
          </a:insideV>
        </a:tcBdr>
        <a:fill>
          <a:solidFill>
            <a:srgbClr val="535761"/>
          </a:solidFill>
        </a:fill>
      </a:tcStyle>
    </a:firstCol>
    <a:lastRow>
      <a:tcTxStyle b="on" i="off">
        <a:font>
          <a:latin typeface="Helvetica"/>
          <a:ea typeface="Helvetica"/>
          <a:cs typeface="Helvetica"/>
        </a:font>
        <a:srgbClr val="FFFFFF"/>
      </a:tcTxStyle>
      <a:tcStyle>
        <a:tcBdr>
          <a:left>
            <a:ln w="3175" cap="flat">
              <a:solidFill>
                <a:srgbClr val="FFFFFF"/>
              </a:solidFill>
              <a:prstDash val="solid"/>
              <a:miter lim="400000"/>
            </a:ln>
          </a:left>
          <a:right>
            <a:ln w="3175" cap="flat">
              <a:solidFill>
                <a:srgbClr val="FFFFFF"/>
              </a:solidFill>
              <a:prstDash val="solid"/>
              <a:miter lim="400000"/>
            </a:ln>
          </a:right>
          <a:top>
            <a:ln w="3175" cap="flat">
              <a:solidFill>
                <a:srgbClr val="FFFFFF"/>
              </a:solidFill>
              <a:prstDash val="solid"/>
              <a:miter lim="400000"/>
            </a:ln>
          </a:top>
          <a:bottom>
            <a:ln w="3175" cap="flat">
              <a:solidFill>
                <a:srgbClr val="FFFFFF"/>
              </a:solidFill>
              <a:prstDash val="solid"/>
              <a:miter lim="400000"/>
            </a:ln>
          </a:bottom>
          <a:insideH>
            <a:ln w="3175" cap="flat">
              <a:solidFill>
                <a:srgbClr val="FFFFFF"/>
              </a:solidFill>
              <a:prstDash val="solid"/>
              <a:miter lim="400000"/>
            </a:ln>
          </a:insideH>
          <a:insideV>
            <a:ln w="3175" cap="flat">
              <a:solidFill>
                <a:srgbClr val="FFFFFF"/>
              </a:solidFill>
              <a:prstDash val="solid"/>
              <a:miter lim="400000"/>
            </a:ln>
          </a:insideV>
        </a:tcBdr>
        <a:fill>
          <a:solidFill>
            <a:srgbClr val="909398"/>
          </a:solidFill>
        </a:fill>
      </a:tcStyle>
    </a:lastRow>
    <a:firstRow>
      <a:tcTxStyle b="on" i="off">
        <a:font>
          <a:latin typeface="Helvetica"/>
          <a:ea typeface="Helvetica"/>
          <a:cs typeface="Helvetica"/>
        </a:font>
        <a:srgbClr val="FFFFFF"/>
      </a:tcTxStyle>
      <a:tcStyle>
        <a:tcBdr>
          <a:left>
            <a:ln w="3175" cap="flat">
              <a:solidFill>
                <a:srgbClr val="FFFFFF"/>
              </a:solidFill>
              <a:prstDash val="solid"/>
              <a:miter lim="400000"/>
            </a:ln>
          </a:left>
          <a:right>
            <a:ln w="3175" cap="flat">
              <a:solidFill>
                <a:srgbClr val="FFFFFF"/>
              </a:solidFill>
              <a:prstDash val="solid"/>
              <a:miter lim="400000"/>
            </a:ln>
          </a:right>
          <a:top>
            <a:ln w="3175" cap="flat">
              <a:solidFill>
                <a:srgbClr val="FFFFFF"/>
              </a:solidFill>
              <a:prstDash val="solid"/>
              <a:miter lim="400000"/>
            </a:ln>
          </a:top>
          <a:bottom>
            <a:ln w="3175" cap="flat">
              <a:solidFill>
                <a:srgbClr val="FFFFFF"/>
              </a:solidFill>
              <a:prstDash val="solid"/>
              <a:miter lim="400000"/>
            </a:ln>
          </a:bottom>
          <a:insideH>
            <a:ln w="3175" cap="flat">
              <a:solidFill>
                <a:srgbClr val="FFFFFF"/>
              </a:solidFill>
              <a:prstDash val="solid"/>
              <a:miter lim="400000"/>
            </a:ln>
          </a:insideH>
          <a:insideV>
            <a:ln w="3175"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
          <a:latin typeface="Helvetica Light"/>
          <a:ea typeface="Helvetica Light"/>
          <a:cs typeface="Helvetica Light"/>
        </a:font>
        <a:srgbClr val="000000"/>
      </a:tcTxStyle>
      <a:tcStyle>
        <a:tcBdr>
          <a:left>
            <a:ln w="3175" cap="flat">
              <a:solidFill>
                <a:srgbClr val="000000"/>
              </a:solidFill>
              <a:custDash>
                <a:ds d="200000" sp="200000"/>
              </a:custDash>
              <a:miter lim="400000"/>
            </a:ln>
          </a:left>
          <a:right>
            <a:ln w="3175" cap="flat">
              <a:solidFill>
                <a:srgbClr val="000000"/>
              </a:solidFill>
              <a:custDash>
                <a:ds d="200000" sp="200000"/>
              </a:custDash>
              <a:miter lim="400000"/>
            </a:ln>
          </a:right>
          <a:top>
            <a:ln w="3175" cap="flat">
              <a:solidFill>
                <a:srgbClr val="000000"/>
              </a:solidFill>
              <a:custDash>
                <a:ds d="200000" sp="200000"/>
              </a:custDash>
              <a:miter lim="400000"/>
            </a:ln>
          </a:top>
          <a:bottom>
            <a:ln w="3175" cap="flat">
              <a:solidFill>
                <a:srgbClr val="000000"/>
              </a:solidFill>
              <a:custDash>
                <a:ds d="200000" sp="200000"/>
              </a:custDash>
              <a:miter lim="400000"/>
            </a:ln>
          </a:bottom>
          <a:insideH>
            <a:ln w="3175" cap="flat">
              <a:solidFill>
                <a:srgbClr val="000000"/>
              </a:solidFill>
              <a:custDash>
                <a:ds d="200000" sp="200000"/>
              </a:custDash>
              <a:miter lim="400000"/>
            </a:ln>
          </a:insideH>
          <a:insideV>
            <a:ln w="3175"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a:ea typeface="Helvetica"/>
          <a:cs typeface="Helvetica"/>
        </a:font>
        <a:srgbClr val="000000"/>
      </a:tcTxStyle>
      <a:tcStyle>
        <a:tcBdr>
          <a:left>
            <a:ln w="12700" cap="flat">
              <a:noFill/>
              <a:miter lim="400000"/>
            </a:ln>
          </a:left>
          <a:right>
            <a:ln w="3175" cap="flat">
              <a:solidFill>
                <a:srgbClr val="000000"/>
              </a:solidFill>
              <a:prstDash val="solid"/>
              <a:miter lim="400000"/>
            </a:ln>
          </a:right>
          <a:top>
            <a:ln w="3175" cap="flat">
              <a:solidFill>
                <a:srgbClr val="000000"/>
              </a:solidFill>
              <a:custDash>
                <a:ds d="200000" sp="200000"/>
              </a:custDash>
              <a:miter lim="400000"/>
            </a:ln>
          </a:top>
          <a:bottom>
            <a:ln w="3175" cap="flat">
              <a:solidFill>
                <a:srgbClr val="000000"/>
              </a:solidFill>
              <a:custDash>
                <a:ds d="200000" sp="200000"/>
              </a:custDash>
              <a:miter lim="400000"/>
            </a:ln>
          </a:bottom>
          <a:insideH>
            <a:ln w="3175" cap="flat">
              <a:solidFill>
                <a:srgbClr val="000000"/>
              </a:solidFill>
              <a:custDash>
                <a:ds d="200000" sp="200000"/>
              </a:custDash>
              <a:miter lim="400000"/>
            </a:ln>
          </a:insideH>
          <a:insideV>
            <a:ln w="3175" cap="flat">
              <a:solidFill>
                <a:srgbClr val="000000"/>
              </a:solidFill>
              <a:custDash>
                <a:ds d="200000" sp="200000"/>
              </a:custDash>
              <a:miter lim="400000"/>
            </a:ln>
          </a:insideV>
        </a:tcBdr>
        <a:fill>
          <a:noFill/>
        </a:fill>
      </a:tcStyle>
    </a:firstCol>
    <a:lastRow>
      <a:tcTxStyle b="on" i="off">
        <a:font>
          <a:latin typeface="Helvetica"/>
          <a:ea typeface="Helvetica"/>
          <a:cs typeface="Helvetica"/>
        </a:font>
        <a:srgbClr val="000000"/>
      </a:tcTxStyle>
      <a:tcStyle>
        <a:tcBdr>
          <a:left>
            <a:ln w="3175" cap="flat">
              <a:solidFill>
                <a:srgbClr val="000000"/>
              </a:solidFill>
              <a:custDash>
                <a:ds d="200000" sp="200000"/>
              </a:custDash>
              <a:miter lim="400000"/>
            </a:ln>
          </a:left>
          <a:right>
            <a:ln w="3175" cap="flat">
              <a:solidFill>
                <a:srgbClr val="000000"/>
              </a:solidFill>
              <a:custDash>
                <a:ds d="200000" sp="200000"/>
              </a:custDash>
              <a:miter lim="400000"/>
            </a:ln>
          </a:right>
          <a:top>
            <a:ln w="3175" cap="flat">
              <a:solidFill>
                <a:srgbClr val="000000"/>
              </a:solidFill>
              <a:prstDash val="solid"/>
              <a:miter lim="400000"/>
            </a:ln>
          </a:top>
          <a:bottom>
            <a:ln w="12700" cap="flat">
              <a:noFill/>
              <a:miter lim="400000"/>
            </a:ln>
          </a:bottom>
          <a:insideH>
            <a:ln w="3175" cap="flat">
              <a:solidFill>
                <a:srgbClr val="000000"/>
              </a:solidFill>
              <a:custDash>
                <a:ds d="200000" sp="200000"/>
              </a:custDash>
              <a:miter lim="400000"/>
            </a:ln>
          </a:insideH>
          <a:insideV>
            <a:ln w="3175" cap="flat">
              <a:solidFill>
                <a:srgbClr val="000000"/>
              </a:solidFill>
              <a:custDash>
                <a:ds d="200000" sp="200000"/>
              </a:custDash>
              <a:miter lim="400000"/>
            </a:ln>
          </a:insideV>
        </a:tcBdr>
        <a:fill>
          <a:noFill/>
        </a:fill>
      </a:tcStyle>
    </a:lastRow>
    <a:firstRow>
      <a:tcTxStyle b="on" i="off">
        <a:font>
          <a:latin typeface="Helvetica"/>
          <a:ea typeface="Helvetica"/>
          <a:cs typeface="Helvetica"/>
        </a:font>
        <a:srgbClr val="000000"/>
      </a:tcTxStyle>
      <a:tcStyle>
        <a:tcBdr>
          <a:left>
            <a:ln w="3175" cap="flat">
              <a:solidFill>
                <a:srgbClr val="000000"/>
              </a:solidFill>
              <a:custDash>
                <a:ds d="200000" sp="200000"/>
              </a:custDash>
              <a:miter lim="400000"/>
            </a:ln>
          </a:left>
          <a:right>
            <a:ln w="3175" cap="flat">
              <a:solidFill>
                <a:srgbClr val="000000"/>
              </a:solidFill>
              <a:custDash>
                <a:ds d="200000" sp="200000"/>
              </a:custDash>
              <a:miter lim="400000"/>
            </a:ln>
          </a:right>
          <a:top>
            <a:ln w="12700" cap="flat">
              <a:noFill/>
              <a:miter lim="400000"/>
            </a:ln>
          </a:top>
          <a:bottom>
            <a:ln w="3175" cap="flat">
              <a:solidFill>
                <a:srgbClr val="000000"/>
              </a:solidFill>
              <a:prstDash val="solid"/>
              <a:miter lim="400000"/>
            </a:ln>
          </a:bottom>
          <a:insideH>
            <a:ln w="3175" cap="flat">
              <a:solidFill>
                <a:srgbClr val="000000"/>
              </a:solidFill>
              <a:custDash>
                <a:ds d="200000" sp="200000"/>
              </a:custDash>
              <a:miter lim="400000"/>
            </a:ln>
          </a:insideH>
          <a:insideV>
            <a:ln w="3175" cap="flat">
              <a:solidFill>
                <a:srgbClr val="000000"/>
              </a:solidFill>
              <a:custDash>
                <a:ds d="200000" sp="200000"/>
              </a:custDash>
              <a:miter lim="400000"/>
            </a:ln>
          </a:insideV>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8780"/>
    <p:restoredTop sz="87949"/>
  </p:normalViewPr>
  <p:slideViewPr>
    <p:cSldViewPr snapToGrid="0" snapToObjects="1">
      <p:cViewPr>
        <p:scale>
          <a:sx n="43" d="100"/>
          <a:sy n="43" d="100"/>
        </p:scale>
        <p:origin x="888" y="7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notesMaster" Target="notesMasters/notesMaster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presProps" Target="presProps.xml"/><Relationship Id="rId34" Type="http://schemas.openxmlformats.org/officeDocument/2006/relationships/viewProps" Target="viewProps.xml"/><Relationship Id="rId35" Type="http://schemas.openxmlformats.org/officeDocument/2006/relationships/theme" Target="theme/theme1.xml"/><Relationship Id="rId36"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chart1.xml><?xml version="1.0" encoding="utf-8"?>
<c:chartSpace xmlns:c="http://schemas.openxmlformats.org/drawingml/2006/chart" xmlns:a="http://schemas.openxmlformats.org/drawingml/2006/main" xmlns:r="http://schemas.openxmlformats.org/officeDocument/2006/relationships">
  <c:date1904 val="1"/>
  <c:lang val="en-US"/>
  <c:roundedCorners val="0"/>
  <c:style val="18"/>
  <c:chart>
    <c:autoTitleDeleted val="1"/>
    <c:plotArea>
      <c:layout>
        <c:manualLayout>
          <c:layoutTarget val="inner"/>
          <c:xMode val="edge"/>
          <c:yMode val="edge"/>
          <c:x val="0.005"/>
          <c:y val="0.005"/>
          <c:w val="0.99"/>
          <c:h val="0.9875"/>
        </c:manualLayout>
      </c:layout>
      <c:pieChart>
        <c:varyColors val="0"/>
        <c:ser>
          <c:idx val="0"/>
          <c:order val="0"/>
          <c:tx>
            <c:strRef>
              <c:f>Sheet1!$A$2</c:f>
              <c:strCache>
                <c:ptCount val="1"/>
                <c:pt idx="0">
                  <c:v>Region 1</c:v>
                </c:pt>
              </c:strCache>
            </c:strRef>
          </c:tx>
          <c:spPr>
            <a:solidFill>
              <a:srgbClr val="03C0FE"/>
            </a:solidFill>
            <a:ln w="12700" cap="flat">
              <a:noFill/>
              <a:miter lim="400000"/>
            </a:ln>
            <a:effectLst/>
          </c:spPr>
          <c:dPt>
            <c:idx val="0"/>
            <c:bubble3D val="0"/>
          </c:dPt>
          <c:dPt>
            <c:idx val="1"/>
            <c:bubble3D val="0"/>
            <c:spPr>
              <a:solidFill>
                <a:srgbClr val="F4F5F7"/>
              </a:solidFill>
              <a:ln w="12700" cap="flat">
                <a:noFill/>
                <a:miter lim="400000"/>
              </a:ln>
              <a:effectLst/>
            </c:spPr>
          </c:dPt>
          <c:cat>
            <c:strRef>
              <c:f>Sheet1!$B$1:$C$1</c:f>
              <c:strCache>
                <c:ptCount val="2"/>
                <c:pt idx="0">
                  <c:v>April</c:v>
                </c:pt>
                <c:pt idx="1">
                  <c:v>May</c:v>
                </c:pt>
              </c:strCache>
            </c:strRef>
          </c:cat>
          <c:val>
            <c:numRef>
              <c:f>Sheet1!$B$2:$C$2</c:f>
              <c:numCache>
                <c:formatCode>General</c:formatCode>
                <c:ptCount val="2"/>
                <c:pt idx="0">
                  <c:v>91.0</c:v>
                </c:pt>
                <c:pt idx="1">
                  <c:v>76.0</c:v>
                </c:pt>
              </c:numCache>
            </c:numRef>
          </c:val>
        </c:ser>
        <c:dLbls>
          <c:showLegendKey val="0"/>
          <c:showVal val="0"/>
          <c:showCatName val="0"/>
          <c:showSerName val="0"/>
          <c:showPercent val="0"/>
          <c:showBubbleSize val="0"/>
          <c:showLeaderLines val="0"/>
        </c:dLbls>
        <c:firstSliceAng val="0"/>
      </c:pieChart>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1"/>
  <c:lang val="en-US"/>
  <c:roundedCorners val="0"/>
  <c:style val="18"/>
  <c:chart>
    <c:autoTitleDeleted val="1"/>
    <c:plotArea>
      <c:layout>
        <c:manualLayout>
          <c:layoutTarget val="inner"/>
          <c:xMode val="edge"/>
          <c:yMode val="edge"/>
          <c:x val="0.005"/>
          <c:y val="0.005"/>
          <c:w val="0.99"/>
          <c:h val="0.9875"/>
        </c:manualLayout>
      </c:layout>
      <c:pieChart>
        <c:varyColors val="0"/>
        <c:ser>
          <c:idx val="0"/>
          <c:order val="0"/>
          <c:tx>
            <c:strRef>
              <c:f>Sheet1!$A$2</c:f>
              <c:strCache>
                <c:ptCount val="1"/>
                <c:pt idx="0">
                  <c:v>Region 1</c:v>
                </c:pt>
              </c:strCache>
            </c:strRef>
          </c:tx>
          <c:spPr>
            <a:solidFill>
              <a:srgbClr val="03C0FE"/>
            </a:solidFill>
            <a:ln w="12700" cap="flat">
              <a:noFill/>
              <a:miter lim="400000"/>
            </a:ln>
            <a:effectLst/>
          </c:spPr>
          <c:dPt>
            <c:idx val="0"/>
            <c:bubble3D val="0"/>
          </c:dPt>
          <c:dPt>
            <c:idx val="1"/>
            <c:bubble3D val="0"/>
            <c:spPr>
              <a:solidFill>
                <a:srgbClr val="F4F5F7"/>
              </a:solidFill>
              <a:ln w="12700" cap="flat">
                <a:noFill/>
                <a:miter lim="400000"/>
              </a:ln>
              <a:effectLst/>
            </c:spPr>
          </c:dPt>
          <c:cat>
            <c:strRef>
              <c:f>Sheet1!$B$1:$C$1</c:f>
              <c:strCache>
                <c:ptCount val="2"/>
                <c:pt idx="0">
                  <c:v>April</c:v>
                </c:pt>
                <c:pt idx="1">
                  <c:v>May</c:v>
                </c:pt>
              </c:strCache>
            </c:strRef>
          </c:cat>
          <c:val>
            <c:numRef>
              <c:f>Sheet1!$B$2:$C$2</c:f>
              <c:numCache>
                <c:formatCode>General</c:formatCode>
                <c:ptCount val="2"/>
                <c:pt idx="0">
                  <c:v>15.0</c:v>
                </c:pt>
                <c:pt idx="1">
                  <c:v>76.0</c:v>
                </c:pt>
              </c:numCache>
            </c:numRef>
          </c:val>
        </c:ser>
        <c:dLbls>
          <c:showLegendKey val="0"/>
          <c:showVal val="0"/>
          <c:showCatName val="0"/>
          <c:showSerName val="0"/>
          <c:showPercent val="0"/>
          <c:showBubbleSize val="0"/>
          <c:showLeaderLines val="0"/>
        </c:dLbls>
        <c:firstSliceAng val="0"/>
      </c:pieChart>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7" name="Shape 27"/>
          <p:cNvSpPr>
            <a:spLocks noGrp="1" noRot="1" noChangeAspect="1"/>
          </p:cNvSpPr>
          <p:nvPr>
            <p:ph type="sldImg"/>
          </p:nvPr>
        </p:nvSpPr>
        <p:spPr>
          <a:xfrm>
            <a:off x="1143000" y="685800"/>
            <a:ext cx="4572000" cy="3429000"/>
          </a:xfrm>
          <a:prstGeom prst="rect">
            <a:avLst/>
          </a:prstGeom>
        </p:spPr>
        <p:txBody>
          <a:bodyPr/>
          <a:lstStyle/>
          <a:p>
            <a:endParaRPr/>
          </a:p>
        </p:txBody>
      </p:sp>
      <p:sp>
        <p:nvSpPr>
          <p:cNvPr id="28" name="Shape 28"/>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1579839594"/>
      </p:ext>
    </p:extLst>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You should be always happy.</a:t>
            </a:r>
          </a:p>
          <a:p>
            <a:r>
              <a:rPr lang="en-US" dirty="0" smtClean="0"/>
              <a:t>Your food should taste</a:t>
            </a:r>
            <a:r>
              <a:rPr lang="en-US" baseline="0" dirty="0" smtClean="0"/>
              <a:t>s great</a:t>
            </a:r>
            <a:r>
              <a:rPr lang="en-US" dirty="0" smtClean="0"/>
              <a:t>.</a:t>
            </a:r>
          </a:p>
          <a:p>
            <a:r>
              <a:rPr lang="en-US" dirty="0" smtClean="0"/>
              <a:t>Your life should be always wonderful.</a:t>
            </a:r>
          </a:p>
          <a:p>
            <a:endParaRPr lang="en-US" dirty="0"/>
          </a:p>
        </p:txBody>
      </p:sp>
    </p:spTree>
    <p:extLst>
      <p:ext uri="{BB962C8B-B14F-4D97-AF65-F5344CB8AC3E}">
        <p14:creationId xmlns:p14="http://schemas.microsoft.com/office/powerpoint/2010/main" val="9736780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383072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Don</a:t>
            </a:r>
            <a:r>
              <a:rPr lang="mr-IN" dirty="0" smtClean="0"/>
              <a:t>’</a:t>
            </a:r>
            <a:r>
              <a:rPr lang="en-US" dirty="0" smtClean="0"/>
              <a:t>t</a:t>
            </a:r>
            <a:r>
              <a:rPr lang="en-US" baseline="0" dirty="0" smtClean="0"/>
              <a:t> try to impress people, be yourself.</a:t>
            </a:r>
            <a:endParaRPr lang="en-US" dirty="0"/>
          </a:p>
        </p:txBody>
      </p:sp>
    </p:spTree>
    <p:extLst>
      <p:ext uri="{BB962C8B-B14F-4D97-AF65-F5344CB8AC3E}">
        <p14:creationId xmlns:p14="http://schemas.microsoft.com/office/powerpoint/2010/main" val="9944002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defTabSz="457200" eaLnBrk="1" fontAlgn="auto" latinLnBrk="0" hangingPunct="1">
              <a:lnSpc>
                <a:spcPct val="117999"/>
              </a:lnSpc>
              <a:spcBef>
                <a:spcPts val="0"/>
              </a:spcBef>
              <a:spcAft>
                <a:spcPts val="0"/>
              </a:spcAft>
              <a:buClrTx/>
              <a:buSzTx/>
              <a:buFontTx/>
              <a:buNone/>
              <a:tabLst/>
              <a:defRPr/>
            </a:pPr>
            <a:r>
              <a:rPr lang="en-US" sz="2200" dirty="0" smtClean="0">
                <a:effectLst/>
                <a:latin typeface="Helvetica Neue"/>
                <a:ea typeface="Helvetica Neue"/>
                <a:cs typeface="Helvetica Neue"/>
                <a:sym typeface="Helvetica Neue"/>
              </a:rPr>
              <a:t>Rectangle stands for entity set, oval stands for relationship set, and numbers next to line represent mapping cardinality constraints (</a:t>
            </a:r>
            <a:r>
              <a:rPr lang="en-US" sz="2200" dirty="0" err="1" smtClean="0">
                <a:effectLst/>
                <a:latin typeface="Helvetica Neue"/>
                <a:ea typeface="Helvetica Neue"/>
                <a:cs typeface="Helvetica Neue"/>
                <a:sym typeface="Helvetica Neue"/>
              </a:rPr>
              <a:t>min..max</a:t>
            </a:r>
            <a:r>
              <a:rPr lang="en-US" sz="2200" dirty="0" smtClean="0">
                <a:effectLst/>
                <a:latin typeface="Helvetica Neue"/>
                <a:ea typeface="Helvetica Neue"/>
                <a:cs typeface="Helvetica Neue"/>
                <a:sym typeface="Helvetica Neue"/>
              </a:rPr>
              <a:t>). Entity attributes are listed inside entity rectangle, and underlined attribute indicates primary key.</a:t>
            </a:r>
          </a:p>
        </p:txBody>
      </p:sp>
    </p:spTree>
    <p:extLst>
      <p:ext uri="{BB962C8B-B14F-4D97-AF65-F5344CB8AC3E}">
        <p14:creationId xmlns:p14="http://schemas.microsoft.com/office/powerpoint/2010/main" val="3782645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defTabSz="457200" eaLnBrk="1" fontAlgn="auto" latinLnBrk="0" hangingPunct="1">
              <a:lnSpc>
                <a:spcPct val="117999"/>
              </a:lnSpc>
              <a:spcBef>
                <a:spcPts val="0"/>
              </a:spcBef>
              <a:spcAft>
                <a:spcPts val="0"/>
              </a:spcAft>
              <a:buClrTx/>
              <a:buSzTx/>
              <a:buFontTx/>
              <a:buNone/>
              <a:tabLst/>
              <a:defRPr/>
            </a:pPr>
            <a:r>
              <a:rPr lang="en-US" sz="2200" dirty="0" smtClean="0">
                <a:effectLst/>
                <a:latin typeface="Helvetica Neue"/>
                <a:ea typeface="Helvetica Neue"/>
                <a:cs typeface="Helvetica Neue"/>
                <a:sym typeface="Helvetica Neue"/>
              </a:rPr>
              <a:t>Rectangle stands for entity set, oval stands for relationship set, and numbers next to line represent mapping cardinality constraints (</a:t>
            </a:r>
            <a:r>
              <a:rPr lang="en-US" sz="2200" dirty="0" err="1" smtClean="0">
                <a:effectLst/>
                <a:latin typeface="Helvetica Neue"/>
                <a:ea typeface="Helvetica Neue"/>
                <a:cs typeface="Helvetica Neue"/>
                <a:sym typeface="Helvetica Neue"/>
              </a:rPr>
              <a:t>min..max</a:t>
            </a:r>
            <a:r>
              <a:rPr lang="en-US" sz="2200" dirty="0" smtClean="0">
                <a:effectLst/>
                <a:latin typeface="Helvetica Neue"/>
                <a:ea typeface="Helvetica Neue"/>
                <a:cs typeface="Helvetica Neue"/>
                <a:sym typeface="Helvetica Neue"/>
              </a:rPr>
              <a:t>). Entity attributes are listed inside entity rectangle, and underlined attribute indicates primary key.</a:t>
            </a:r>
          </a:p>
        </p:txBody>
      </p:sp>
    </p:spTree>
    <p:extLst>
      <p:ext uri="{BB962C8B-B14F-4D97-AF65-F5344CB8AC3E}">
        <p14:creationId xmlns:p14="http://schemas.microsoft.com/office/powerpoint/2010/main" val="6556137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defTabSz="457200" eaLnBrk="1" fontAlgn="auto" latinLnBrk="0" hangingPunct="1">
              <a:lnSpc>
                <a:spcPct val="117999"/>
              </a:lnSpc>
              <a:spcBef>
                <a:spcPts val="0"/>
              </a:spcBef>
              <a:spcAft>
                <a:spcPts val="0"/>
              </a:spcAft>
              <a:buClrTx/>
              <a:buSzTx/>
              <a:buFontTx/>
              <a:buNone/>
              <a:tabLst/>
              <a:defRPr/>
            </a:pPr>
            <a:r>
              <a:rPr lang="en-US" sz="2200" dirty="0" smtClean="0">
                <a:effectLst/>
                <a:latin typeface="Helvetica Neue"/>
                <a:ea typeface="Helvetica Neue"/>
                <a:cs typeface="Helvetica Neue"/>
                <a:sym typeface="Helvetica Neue"/>
              </a:rPr>
              <a:t>Rectangle stands for entity set, oval stands for relationship set, and numbers next to line represent mapping cardinality constraints (</a:t>
            </a:r>
            <a:r>
              <a:rPr lang="en-US" sz="2200" dirty="0" err="1" smtClean="0">
                <a:effectLst/>
                <a:latin typeface="Helvetica Neue"/>
                <a:ea typeface="Helvetica Neue"/>
                <a:cs typeface="Helvetica Neue"/>
                <a:sym typeface="Helvetica Neue"/>
              </a:rPr>
              <a:t>min..max</a:t>
            </a:r>
            <a:r>
              <a:rPr lang="en-US" sz="2200" dirty="0" smtClean="0">
                <a:effectLst/>
                <a:latin typeface="Helvetica Neue"/>
                <a:ea typeface="Helvetica Neue"/>
                <a:cs typeface="Helvetica Neue"/>
                <a:sym typeface="Helvetica Neue"/>
              </a:rPr>
              <a:t>). Entity attributes are listed inside entity rectangle, and underlined attribute indicates primary key.</a:t>
            </a:r>
          </a:p>
        </p:txBody>
      </p:sp>
    </p:spTree>
    <p:extLst>
      <p:ext uri="{BB962C8B-B14F-4D97-AF65-F5344CB8AC3E}">
        <p14:creationId xmlns:p14="http://schemas.microsoft.com/office/powerpoint/2010/main" val="19060640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x">
  <p:cSld name="Blank">
    <p:spTree>
      <p:nvGrpSpPr>
        <p:cNvPr id="1" name=""/>
        <p:cNvGrpSpPr/>
        <p:nvPr/>
      </p:nvGrpSpPr>
      <p:grpSpPr>
        <a:xfrm>
          <a:off x="0" y="0"/>
          <a:ext cx="0" cy="0"/>
          <a:chOff x="0" y="0"/>
          <a:chExt cx="0" cy="0"/>
        </a:xfrm>
      </p:grpSpPr>
      <p:sp>
        <p:nvSpPr>
          <p:cNvPr id="12" name="Shape 12"/>
          <p:cNvSpPr>
            <a:spLocks noGrp="1"/>
          </p:cNvSpPr>
          <p:nvPr>
            <p:ph type="sldNum" sz="quarter" idx="2"/>
          </p:nvPr>
        </p:nvSpPr>
        <p:spPr>
          <a:xfrm>
            <a:off x="11971114" y="11525250"/>
            <a:ext cx="432247" cy="482601"/>
          </a:xfrm>
          <a:prstGeom prst="rect">
            <a:avLst/>
          </a:prstGeom>
        </p:spPr>
        <p:txBody>
          <a:bodyPr wrap="none"/>
          <a:lstStyle>
            <a:lvl1pPr>
              <a:defRPr sz="2400" cap="none" spc="0">
                <a:latin typeface="Roboto Regular"/>
                <a:ea typeface="Roboto Regular"/>
                <a:cs typeface="Roboto Regular"/>
                <a:sym typeface="Roboto Regular"/>
              </a:defRPr>
            </a:lvl1p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mp; Subtitle copy">
    <p:spTree>
      <p:nvGrpSpPr>
        <p:cNvPr id="1" name=""/>
        <p:cNvGrpSpPr/>
        <p:nvPr/>
      </p:nvGrpSpPr>
      <p:grpSpPr>
        <a:xfrm>
          <a:off x="0" y="0"/>
          <a:ext cx="0" cy="0"/>
          <a:chOff x="0" y="0"/>
          <a:chExt cx="0" cy="0"/>
        </a:xfrm>
      </p:grpSpPr>
      <p:sp>
        <p:nvSpPr>
          <p:cNvPr id="19" name="Shape 19"/>
          <p:cNvSpPr>
            <a:spLocks noGrp="1"/>
          </p:cNvSpPr>
          <p:nvPr>
            <p:ph type="title"/>
          </p:nvPr>
        </p:nvSpPr>
        <p:spPr>
          <a:prstGeom prst="rect">
            <a:avLst/>
          </a:prstGeom>
        </p:spPr>
        <p:txBody>
          <a:bodyPr/>
          <a:lstStyle/>
          <a:p>
            <a:r>
              <a:t>Title Text</a:t>
            </a:r>
          </a:p>
        </p:txBody>
      </p:sp>
      <p:sp>
        <p:nvSpPr>
          <p:cNvPr id="20" name="Shape 20"/>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1" name="Shape 21"/>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hoto + page">
    <p:spTree>
      <p:nvGrpSpPr>
        <p:cNvPr id="1" name=""/>
        <p:cNvGrpSpPr/>
        <p:nvPr/>
      </p:nvGrpSpPr>
      <p:grpSpPr>
        <a:xfrm>
          <a:off x="0" y="0"/>
          <a:ext cx="0" cy="0"/>
          <a:chOff x="0" y="0"/>
          <a:chExt cx="0" cy="0"/>
        </a:xfrm>
      </p:grpSpPr>
      <p:sp>
        <p:nvSpPr>
          <p:cNvPr id="21" name="Shape 21"/>
          <p:cNvSpPr>
            <a:spLocks noGrp="1"/>
          </p:cNvSpPr>
          <p:nvPr>
            <p:ph type="sldNum" sz="quarter" idx="2"/>
          </p:nvPr>
        </p:nvSpPr>
        <p:spPr>
          <a:prstGeom prst="rect">
            <a:avLst/>
          </a:prstGeom>
        </p:spPr>
        <p:txBody>
          <a:bodyPr/>
          <a:lstStyle/>
          <a:p>
            <a:fld id="{86CB4B4D-7CA3-9044-876B-883B54F8677D}" type="slidenum">
              <a:t>‹#›</a:t>
            </a:fld>
            <a:endParaRPr/>
          </a:p>
        </p:txBody>
      </p:sp>
      <p:sp>
        <p:nvSpPr>
          <p:cNvPr id="3" name="Picture Placeholder 2"/>
          <p:cNvSpPr>
            <a:spLocks noGrp="1"/>
          </p:cNvSpPr>
          <p:nvPr>
            <p:ph type="pic" sz="quarter" idx="10"/>
          </p:nvPr>
        </p:nvSpPr>
        <p:spPr>
          <a:xfrm>
            <a:off x="3121683" y="2765425"/>
            <a:ext cx="3413125" cy="3413125"/>
          </a:xfrm>
        </p:spPr>
        <p:txBody>
          <a:bodyPr/>
          <a:lstStyle/>
          <a:p>
            <a:endParaRPr lang="en-US"/>
          </a:p>
        </p:txBody>
      </p:sp>
      <p:sp>
        <p:nvSpPr>
          <p:cNvPr id="7" name="Picture Placeholder 2"/>
          <p:cNvSpPr>
            <a:spLocks noGrp="1"/>
          </p:cNvSpPr>
          <p:nvPr>
            <p:ph type="pic" sz="quarter" idx="11"/>
          </p:nvPr>
        </p:nvSpPr>
        <p:spPr>
          <a:xfrm>
            <a:off x="6909380" y="2765424"/>
            <a:ext cx="3413125" cy="3413125"/>
          </a:xfrm>
        </p:spPr>
        <p:txBody>
          <a:bodyPr/>
          <a:lstStyle/>
          <a:p>
            <a:endParaRPr lang="en-US"/>
          </a:p>
        </p:txBody>
      </p:sp>
      <p:sp>
        <p:nvSpPr>
          <p:cNvPr id="8" name="Picture Placeholder 2"/>
          <p:cNvSpPr>
            <a:spLocks noGrp="1"/>
          </p:cNvSpPr>
          <p:nvPr>
            <p:ph type="pic" sz="quarter" idx="12"/>
          </p:nvPr>
        </p:nvSpPr>
        <p:spPr>
          <a:xfrm>
            <a:off x="10697077" y="2765424"/>
            <a:ext cx="3413125" cy="3413125"/>
          </a:xfrm>
        </p:spPr>
        <p:txBody>
          <a:bodyPr/>
          <a:lstStyle/>
          <a:p>
            <a:endParaRPr lang="en-US"/>
          </a:p>
        </p:txBody>
      </p:sp>
      <p:sp>
        <p:nvSpPr>
          <p:cNvPr id="9" name="Picture Placeholder 2"/>
          <p:cNvSpPr>
            <a:spLocks noGrp="1"/>
          </p:cNvSpPr>
          <p:nvPr>
            <p:ph type="pic" sz="quarter" idx="13"/>
          </p:nvPr>
        </p:nvSpPr>
        <p:spPr>
          <a:xfrm>
            <a:off x="14484774" y="2765423"/>
            <a:ext cx="3413125" cy="3413125"/>
          </a:xfrm>
        </p:spPr>
        <p:txBody>
          <a:bodyPr/>
          <a:lstStyle/>
          <a:p>
            <a:endParaRPr lang="en-US"/>
          </a:p>
        </p:txBody>
      </p:sp>
      <p:sp>
        <p:nvSpPr>
          <p:cNvPr id="10" name="Picture Placeholder 2"/>
          <p:cNvSpPr>
            <a:spLocks noGrp="1"/>
          </p:cNvSpPr>
          <p:nvPr>
            <p:ph type="pic" sz="quarter" idx="14"/>
          </p:nvPr>
        </p:nvSpPr>
        <p:spPr>
          <a:xfrm>
            <a:off x="18272471" y="2765423"/>
            <a:ext cx="3413125" cy="3413125"/>
          </a:xfrm>
        </p:spPr>
        <p:txBody>
          <a:bodyPr/>
          <a:lstStyle/>
          <a:p>
            <a:endParaRPr lang="en-US"/>
          </a:p>
        </p:txBody>
      </p:sp>
      <p:sp>
        <p:nvSpPr>
          <p:cNvPr id="11" name="Picture Placeholder 2"/>
          <p:cNvSpPr>
            <a:spLocks noGrp="1"/>
          </p:cNvSpPr>
          <p:nvPr>
            <p:ph type="pic" sz="quarter" idx="15"/>
          </p:nvPr>
        </p:nvSpPr>
        <p:spPr>
          <a:xfrm>
            <a:off x="3121683" y="6508518"/>
            <a:ext cx="3413125" cy="3413125"/>
          </a:xfrm>
        </p:spPr>
        <p:txBody>
          <a:bodyPr/>
          <a:lstStyle/>
          <a:p>
            <a:endParaRPr lang="en-US"/>
          </a:p>
        </p:txBody>
      </p:sp>
      <p:sp>
        <p:nvSpPr>
          <p:cNvPr id="12" name="Picture Placeholder 2"/>
          <p:cNvSpPr>
            <a:spLocks noGrp="1"/>
          </p:cNvSpPr>
          <p:nvPr>
            <p:ph type="pic" sz="quarter" idx="16"/>
          </p:nvPr>
        </p:nvSpPr>
        <p:spPr>
          <a:xfrm>
            <a:off x="6909380" y="6508517"/>
            <a:ext cx="3413125" cy="3413125"/>
          </a:xfrm>
        </p:spPr>
        <p:txBody>
          <a:bodyPr/>
          <a:lstStyle/>
          <a:p>
            <a:endParaRPr lang="en-US"/>
          </a:p>
        </p:txBody>
      </p:sp>
      <p:sp>
        <p:nvSpPr>
          <p:cNvPr id="13" name="Picture Placeholder 2"/>
          <p:cNvSpPr>
            <a:spLocks noGrp="1"/>
          </p:cNvSpPr>
          <p:nvPr>
            <p:ph type="pic" sz="quarter" idx="17"/>
          </p:nvPr>
        </p:nvSpPr>
        <p:spPr>
          <a:xfrm>
            <a:off x="10697077" y="6508517"/>
            <a:ext cx="3413125" cy="3413125"/>
          </a:xfrm>
        </p:spPr>
        <p:txBody>
          <a:bodyPr/>
          <a:lstStyle/>
          <a:p>
            <a:endParaRPr lang="en-US"/>
          </a:p>
        </p:txBody>
      </p:sp>
      <p:sp>
        <p:nvSpPr>
          <p:cNvPr id="14" name="Picture Placeholder 2"/>
          <p:cNvSpPr>
            <a:spLocks noGrp="1"/>
          </p:cNvSpPr>
          <p:nvPr>
            <p:ph type="pic" sz="quarter" idx="18"/>
          </p:nvPr>
        </p:nvSpPr>
        <p:spPr>
          <a:xfrm>
            <a:off x="14484774" y="6508516"/>
            <a:ext cx="3413125" cy="3413125"/>
          </a:xfrm>
        </p:spPr>
        <p:txBody>
          <a:bodyPr/>
          <a:lstStyle/>
          <a:p>
            <a:endParaRPr lang="en-US"/>
          </a:p>
        </p:txBody>
      </p:sp>
      <p:sp>
        <p:nvSpPr>
          <p:cNvPr id="15" name="Picture Placeholder 2"/>
          <p:cNvSpPr>
            <a:spLocks noGrp="1"/>
          </p:cNvSpPr>
          <p:nvPr>
            <p:ph type="pic" sz="quarter" idx="19"/>
          </p:nvPr>
        </p:nvSpPr>
        <p:spPr>
          <a:xfrm>
            <a:off x="18272471" y="6508516"/>
            <a:ext cx="3413125" cy="3413125"/>
          </a:xfrm>
        </p:spPr>
        <p:txBody>
          <a:bodyPr/>
          <a:lstStyle/>
          <a:p>
            <a:endParaRPr lang="en-US"/>
          </a:p>
        </p:txBody>
      </p:sp>
    </p:spTree>
    <p:extLst>
      <p:ext uri="{BB962C8B-B14F-4D97-AF65-F5344CB8AC3E}">
        <p14:creationId xmlns:p14="http://schemas.microsoft.com/office/powerpoint/2010/main" val="1190573218"/>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Photo">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3121683" y="2765425"/>
            <a:ext cx="3413125" cy="3413125"/>
          </a:xfrm>
        </p:spPr>
        <p:txBody>
          <a:bodyPr/>
          <a:lstStyle/>
          <a:p>
            <a:endParaRPr lang="en-US"/>
          </a:p>
        </p:txBody>
      </p:sp>
      <p:sp>
        <p:nvSpPr>
          <p:cNvPr id="4" name="Picture Placeholder 2"/>
          <p:cNvSpPr>
            <a:spLocks noGrp="1"/>
          </p:cNvSpPr>
          <p:nvPr>
            <p:ph type="pic" sz="quarter" idx="11"/>
          </p:nvPr>
        </p:nvSpPr>
        <p:spPr>
          <a:xfrm>
            <a:off x="6909380" y="2765424"/>
            <a:ext cx="3413125" cy="3413125"/>
          </a:xfrm>
        </p:spPr>
        <p:txBody>
          <a:bodyPr/>
          <a:lstStyle/>
          <a:p>
            <a:endParaRPr lang="en-US"/>
          </a:p>
        </p:txBody>
      </p:sp>
      <p:sp>
        <p:nvSpPr>
          <p:cNvPr id="5" name="Picture Placeholder 2"/>
          <p:cNvSpPr>
            <a:spLocks noGrp="1"/>
          </p:cNvSpPr>
          <p:nvPr>
            <p:ph type="pic" sz="quarter" idx="12"/>
          </p:nvPr>
        </p:nvSpPr>
        <p:spPr>
          <a:xfrm>
            <a:off x="10697077" y="2765424"/>
            <a:ext cx="3413125" cy="3413125"/>
          </a:xfrm>
        </p:spPr>
        <p:txBody>
          <a:bodyPr/>
          <a:lstStyle/>
          <a:p>
            <a:endParaRPr lang="en-US"/>
          </a:p>
        </p:txBody>
      </p:sp>
      <p:sp>
        <p:nvSpPr>
          <p:cNvPr id="6" name="Picture Placeholder 2"/>
          <p:cNvSpPr>
            <a:spLocks noGrp="1"/>
          </p:cNvSpPr>
          <p:nvPr>
            <p:ph type="pic" sz="quarter" idx="13"/>
          </p:nvPr>
        </p:nvSpPr>
        <p:spPr>
          <a:xfrm>
            <a:off x="14484774" y="2765423"/>
            <a:ext cx="3413125" cy="3413125"/>
          </a:xfrm>
        </p:spPr>
        <p:txBody>
          <a:bodyPr/>
          <a:lstStyle/>
          <a:p>
            <a:endParaRPr lang="en-US"/>
          </a:p>
        </p:txBody>
      </p:sp>
      <p:sp>
        <p:nvSpPr>
          <p:cNvPr id="7" name="Picture Placeholder 2"/>
          <p:cNvSpPr>
            <a:spLocks noGrp="1"/>
          </p:cNvSpPr>
          <p:nvPr>
            <p:ph type="pic" sz="quarter" idx="14"/>
          </p:nvPr>
        </p:nvSpPr>
        <p:spPr>
          <a:xfrm>
            <a:off x="18272471" y="2765423"/>
            <a:ext cx="3413125" cy="3413125"/>
          </a:xfrm>
        </p:spPr>
        <p:txBody>
          <a:bodyPr/>
          <a:lstStyle/>
          <a:p>
            <a:endParaRPr lang="en-US"/>
          </a:p>
        </p:txBody>
      </p:sp>
      <p:sp>
        <p:nvSpPr>
          <p:cNvPr id="8" name="Picture Placeholder 2"/>
          <p:cNvSpPr>
            <a:spLocks noGrp="1"/>
          </p:cNvSpPr>
          <p:nvPr>
            <p:ph type="pic" sz="quarter" idx="15"/>
          </p:nvPr>
        </p:nvSpPr>
        <p:spPr>
          <a:xfrm>
            <a:off x="3121683" y="6508518"/>
            <a:ext cx="3413125" cy="3413125"/>
          </a:xfrm>
        </p:spPr>
        <p:txBody>
          <a:bodyPr/>
          <a:lstStyle/>
          <a:p>
            <a:endParaRPr lang="en-US"/>
          </a:p>
        </p:txBody>
      </p:sp>
      <p:sp>
        <p:nvSpPr>
          <p:cNvPr id="9" name="Picture Placeholder 2"/>
          <p:cNvSpPr>
            <a:spLocks noGrp="1"/>
          </p:cNvSpPr>
          <p:nvPr>
            <p:ph type="pic" sz="quarter" idx="16"/>
          </p:nvPr>
        </p:nvSpPr>
        <p:spPr>
          <a:xfrm>
            <a:off x="6909380" y="6508517"/>
            <a:ext cx="3413125" cy="3413125"/>
          </a:xfrm>
        </p:spPr>
        <p:txBody>
          <a:bodyPr/>
          <a:lstStyle/>
          <a:p>
            <a:endParaRPr lang="en-US"/>
          </a:p>
        </p:txBody>
      </p:sp>
      <p:sp>
        <p:nvSpPr>
          <p:cNvPr id="10" name="Picture Placeholder 2"/>
          <p:cNvSpPr>
            <a:spLocks noGrp="1"/>
          </p:cNvSpPr>
          <p:nvPr>
            <p:ph type="pic" sz="quarter" idx="17"/>
          </p:nvPr>
        </p:nvSpPr>
        <p:spPr>
          <a:xfrm>
            <a:off x="10697077" y="6508517"/>
            <a:ext cx="3413125" cy="3413125"/>
          </a:xfrm>
        </p:spPr>
        <p:txBody>
          <a:bodyPr/>
          <a:lstStyle/>
          <a:p>
            <a:endParaRPr lang="en-US"/>
          </a:p>
        </p:txBody>
      </p:sp>
      <p:sp>
        <p:nvSpPr>
          <p:cNvPr id="11" name="Picture Placeholder 2"/>
          <p:cNvSpPr>
            <a:spLocks noGrp="1"/>
          </p:cNvSpPr>
          <p:nvPr>
            <p:ph type="pic" sz="quarter" idx="18"/>
          </p:nvPr>
        </p:nvSpPr>
        <p:spPr>
          <a:xfrm>
            <a:off x="14484774" y="6508516"/>
            <a:ext cx="3413125" cy="3413125"/>
          </a:xfrm>
        </p:spPr>
        <p:txBody>
          <a:bodyPr/>
          <a:lstStyle/>
          <a:p>
            <a:endParaRPr lang="en-US"/>
          </a:p>
        </p:txBody>
      </p:sp>
      <p:sp>
        <p:nvSpPr>
          <p:cNvPr id="13" name="Picture Placeholder 2"/>
          <p:cNvSpPr>
            <a:spLocks noGrp="1"/>
          </p:cNvSpPr>
          <p:nvPr>
            <p:ph type="pic" sz="quarter" idx="19"/>
          </p:nvPr>
        </p:nvSpPr>
        <p:spPr>
          <a:xfrm>
            <a:off x="18272471" y="6508516"/>
            <a:ext cx="3413125" cy="3413125"/>
          </a:xfrm>
        </p:spPr>
        <p:txBody>
          <a:bodyPr/>
          <a:lstStyle/>
          <a:p>
            <a:endParaRPr lang="en-US"/>
          </a:p>
        </p:txBody>
      </p:sp>
    </p:spTree>
    <p:extLst>
      <p:ext uri="{BB962C8B-B14F-4D97-AF65-F5344CB8AC3E}">
        <p14:creationId xmlns:p14="http://schemas.microsoft.com/office/powerpoint/2010/main" val="323882085"/>
      </p:ext>
    </p:extLst>
  </p:cSld>
  <p:clrMapOvr>
    <a:masterClrMapping/>
  </p:clrMapOvr>
  <p:transition spd="med"/>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p:nvPr/>
        </p:nvSpPr>
        <p:spPr>
          <a:xfrm>
            <a:off x="23144244" y="12526236"/>
            <a:ext cx="831289" cy="831289"/>
          </a:xfrm>
          <a:prstGeom prst="ellipse">
            <a:avLst/>
          </a:prstGeom>
          <a:solidFill>
            <a:srgbClr val="282828"/>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sp>
        <p:nvSpPr>
          <p:cNvPr id="3" name="Shape 3"/>
          <p:cNvSpPr>
            <a:spLocks noGrp="1"/>
          </p:cNvSpPr>
          <p:nvPr>
            <p:ph type="title"/>
          </p:nvPr>
        </p:nvSpPr>
        <p:spPr>
          <a:xfrm>
            <a:off x="2121840" y="2279414"/>
            <a:ext cx="16482720" cy="2176835"/>
          </a:xfrm>
          <a:prstGeom prst="rect">
            <a:avLst/>
          </a:prstGeom>
          <a:ln w="3175">
            <a:miter lim="400000"/>
          </a:ln>
          <a:extLst>
            <a:ext uri="{C572A759-6A51-4108-AA02-DFA0A04FC94B}">
              <ma14:wrappingTextBoxFlag xmlns:ma14="http://schemas.microsoft.com/office/mac/drawingml/2011/main" val="1"/>
            </a:ext>
          </a:extLst>
        </p:spPr>
        <p:txBody>
          <a:bodyPr lIns="38100" tIns="38100" rIns="38100" bIns="38100">
            <a:normAutofit/>
          </a:bodyPr>
          <a:lstStyle/>
          <a:p>
            <a:r>
              <a:t>Title Text</a:t>
            </a:r>
          </a:p>
        </p:txBody>
      </p:sp>
      <p:sp>
        <p:nvSpPr>
          <p:cNvPr id="4" name="Shape 4"/>
          <p:cNvSpPr>
            <a:spLocks noGrp="1"/>
          </p:cNvSpPr>
          <p:nvPr>
            <p:ph type="body" idx="1"/>
          </p:nvPr>
        </p:nvSpPr>
        <p:spPr>
          <a:xfrm>
            <a:off x="2167984" y="4630044"/>
            <a:ext cx="20476358" cy="7019293"/>
          </a:xfrm>
          <a:prstGeom prst="rect">
            <a:avLst/>
          </a:prstGeom>
          <a:ln w="3175">
            <a:miter lim="400000"/>
          </a:ln>
          <a:extLst>
            <a:ext uri="{C572A759-6A51-4108-AA02-DFA0A04FC94B}">
              <ma14:wrappingTextBoxFlag xmlns:ma14="http://schemas.microsoft.com/office/mac/drawingml/2011/main" val="1"/>
            </a:ext>
          </a:extLst>
        </p:spPr>
        <p:txBody>
          <a:bodyPr lIns="38100" tIns="38100" rIns="38100" bIns="38100">
            <a:normAutofit/>
          </a:bodyPr>
          <a:lstStyle/>
          <a:p>
            <a:r>
              <a:t>Body Level One</a:t>
            </a:r>
          </a:p>
          <a:p>
            <a:pPr lvl="1"/>
            <a:r>
              <a:t>Body Level Two</a:t>
            </a:r>
          </a:p>
          <a:p>
            <a:pPr lvl="2"/>
            <a:r>
              <a:t>Body Level Three</a:t>
            </a:r>
          </a:p>
          <a:p>
            <a:pPr lvl="3"/>
            <a:r>
              <a:t>Body Level Four</a:t>
            </a:r>
          </a:p>
          <a:p>
            <a:pPr lvl="4"/>
            <a:r>
              <a:t>Body Level Five</a:t>
            </a:r>
          </a:p>
        </p:txBody>
      </p:sp>
      <p:sp>
        <p:nvSpPr>
          <p:cNvPr id="5" name="Shape 5"/>
          <p:cNvSpPr>
            <a:spLocks noGrp="1"/>
          </p:cNvSpPr>
          <p:nvPr>
            <p:ph type="sldNum" sz="quarter" idx="2"/>
          </p:nvPr>
        </p:nvSpPr>
        <p:spPr>
          <a:xfrm>
            <a:off x="23255935" y="12764080"/>
            <a:ext cx="607908" cy="355601"/>
          </a:xfrm>
          <a:prstGeom prst="rect">
            <a:avLst/>
          </a:prstGeom>
          <a:ln w="3175">
            <a:miter lim="400000"/>
          </a:ln>
        </p:spPr>
        <p:txBody>
          <a:bodyPr lIns="38100" tIns="38100" rIns="38100" bIns="38100">
            <a:spAutoFit/>
          </a:bodyPr>
          <a:lstStyle>
            <a:lvl1pPr algn="ctr">
              <a:defRPr sz="1800" cap="all" spc="360">
                <a:solidFill>
                  <a:srgbClr val="FFFFFF"/>
                </a:solidFill>
                <a:latin typeface="+mn-lt"/>
                <a:ea typeface="+mn-ea"/>
                <a:cs typeface="+mn-cs"/>
                <a:sym typeface="Montserrat-Regular"/>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p:transition spd="med"/>
  <p:txStyles>
    <p:titleStyle>
      <a:lvl1pPr marL="0" marR="0" indent="0" algn="l" defTabSz="825500" rtl="0" latinLnBrk="0">
        <a:lnSpc>
          <a:spcPct val="90000"/>
        </a:lnSpc>
        <a:spcBef>
          <a:spcPts val="0"/>
        </a:spcBef>
        <a:spcAft>
          <a:spcPts val="0"/>
        </a:spcAft>
        <a:buClrTx/>
        <a:buSzTx/>
        <a:buFontTx/>
        <a:buNone/>
        <a:tabLst/>
        <a:defRPr sz="11000" b="1" i="0" u="none" strike="noStrike" cap="none" spc="0" baseline="0">
          <a:ln>
            <a:noFill/>
          </a:ln>
          <a:solidFill>
            <a:srgbClr val="282828"/>
          </a:solidFill>
          <a:uFillTx/>
          <a:latin typeface="Signika"/>
          <a:ea typeface="Signika"/>
          <a:cs typeface="Signika"/>
          <a:sym typeface="Signika"/>
        </a:defRPr>
      </a:lvl1pPr>
      <a:lvl2pPr marL="0" marR="0" indent="228600" algn="l" defTabSz="825500" rtl="0" latinLnBrk="0">
        <a:lnSpc>
          <a:spcPct val="90000"/>
        </a:lnSpc>
        <a:spcBef>
          <a:spcPts val="0"/>
        </a:spcBef>
        <a:spcAft>
          <a:spcPts val="0"/>
        </a:spcAft>
        <a:buClrTx/>
        <a:buSzTx/>
        <a:buFontTx/>
        <a:buNone/>
        <a:tabLst/>
        <a:defRPr sz="11000" b="1" i="0" u="none" strike="noStrike" cap="none" spc="0" baseline="0">
          <a:ln>
            <a:noFill/>
          </a:ln>
          <a:solidFill>
            <a:srgbClr val="282828"/>
          </a:solidFill>
          <a:uFillTx/>
          <a:latin typeface="Signika"/>
          <a:ea typeface="Signika"/>
          <a:cs typeface="Signika"/>
          <a:sym typeface="Signika"/>
        </a:defRPr>
      </a:lvl2pPr>
      <a:lvl3pPr marL="0" marR="0" indent="457200" algn="l" defTabSz="825500" rtl="0" latinLnBrk="0">
        <a:lnSpc>
          <a:spcPct val="90000"/>
        </a:lnSpc>
        <a:spcBef>
          <a:spcPts val="0"/>
        </a:spcBef>
        <a:spcAft>
          <a:spcPts val="0"/>
        </a:spcAft>
        <a:buClrTx/>
        <a:buSzTx/>
        <a:buFontTx/>
        <a:buNone/>
        <a:tabLst/>
        <a:defRPr sz="11000" b="1" i="0" u="none" strike="noStrike" cap="none" spc="0" baseline="0">
          <a:ln>
            <a:noFill/>
          </a:ln>
          <a:solidFill>
            <a:srgbClr val="282828"/>
          </a:solidFill>
          <a:uFillTx/>
          <a:latin typeface="Signika"/>
          <a:ea typeface="Signika"/>
          <a:cs typeface="Signika"/>
          <a:sym typeface="Signika"/>
        </a:defRPr>
      </a:lvl3pPr>
      <a:lvl4pPr marL="0" marR="0" indent="685800" algn="l" defTabSz="825500" rtl="0" latinLnBrk="0">
        <a:lnSpc>
          <a:spcPct val="90000"/>
        </a:lnSpc>
        <a:spcBef>
          <a:spcPts val="0"/>
        </a:spcBef>
        <a:spcAft>
          <a:spcPts val="0"/>
        </a:spcAft>
        <a:buClrTx/>
        <a:buSzTx/>
        <a:buFontTx/>
        <a:buNone/>
        <a:tabLst/>
        <a:defRPr sz="11000" b="1" i="0" u="none" strike="noStrike" cap="none" spc="0" baseline="0">
          <a:ln>
            <a:noFill/>
          </a:ln>
          <a:solidFill>
            <a:srgbClr val="282828"/>
          </a:solidFill>
          <a:uFillTx/>
          <a:latin typeface="Signika"/>
          <a:ea typeface="Signika"/>
          <a:cs typeface="Signika"/>
          <a:sym typeface="Signika"/>
        </a:defRPr>
      </a:lvl4pPr>
      <a:lvl5pPr marL="0" marR="0" indent="914400" algn="l" defTabSz="825500" rtl="0" latinLnBrk="0">
        <a:lnSpc>
          <a:spcPct val="90000"/>
        </a:lnSpc>
        <a:spcBef>
          <a:spcPts val="0"/>
        </a:spcBef>
        <a:spcAft>
          <a:spcPts val="0"/>
        </a:spcAft>
        <a:buClrTx/>
        <a:buSzTx/>
        <a:buFontTx/>
        <a:buNone/>
        <a:tabLst/>
        <a:defRPr sz="11000" b="1" i="0" u="none" strike="noStrike" cap="none" spc="0" baseline="0">
          <a:ln>
            <a:noFill/>
          </a:ln>
          <a:solidFill>
            <a:srgbClr val="282828"/>
          </a:solidFill>
          <a:uFillTx/>
          <a:latin typeface="Signika"/>
          <a:ea typeface="Signika"/>
          <a:cs typeface="Signika"/>
          <a:sym typeface="Signika"/>
        </a:defRPr>
      </a:lvl5pPr>
      <a:lvl6pPr marL="0" marR="0" indent="1143000" algn="l" defTabSz="825500" rtl="0" latinLnBrk="0">
        <a:lnSpc>
          <a:spcPct val="90000"/>
        </a:lnSpc>
        <a:spcBef>
          <a:spcPts val="0"/>
        </a:spcBef>
        <a:spcAft>
          <a:spcPts val="0"/>
        </a:spcAft>
        <a:buClrTx/>
        <a:buSzTx/>
        <a:buFontTx/>
        <a:buNone/>
        <a:tabLst/>
        <a:defRPr sz="11000" b="1" i="0" u="none" strike="noStrike" cap="none" spc="0" baseline="0">
          <a:ln>
            <a:noFill/>
          </a:ln>
          <a:solidFill>
            <a:srgbClr val="282828"/>
          </a:solidFill>
          <a:uFillTx/>
          <a:latin typeface="Signika"/>
          <a:ea typeface="Signika"/>
          <a:cs typeface="Signika"/>
          <a:sym typeface="Signika"/>
        </a:defRPr>
      </a:lvl6pPr>
      <a:lvl7pPr marL="0" marR="0" indent="1371600" algn="l" defTabSz="825500" rtl="0" latinLnBrk="0">
        <a:lnSpc>
          <a:spcPct val="90000"/>
        </a:lnSpc>
        <a:spcBef>
          <a:spcPts val="0"/>
        </a:spcBef>
        <a:spcAft>
          <a:spcPts val="0"/>
        </a:spcAft>
        <a:buClrTx/>
        <a:buSzTx/>
        <a:buFontTx/>
        <a:buNone/>
        <a:tabLst/>
        <a:defRPr sz="11000" b="1" i="0" u="none" strike="noStrike" cap="none" spc="0" baseline="0">
          <a:ln>
            <a:noFill/>
          </a:ln>
          <a:solidFill>
            <a:srgbClr val="282828"/>
          </a:solidFill>
          <a:uFillTx/>
          <a:latin typeface="Signika"/>
          <a:ea typeface="Signika"/>
          <a:cs typeface="Signika"/>
          <a:sym typeface="Signika"/>
        </a:defRPr>
      </a:lvl7pPr>
      <a:lvl8pPr marL="0" marR="0" indent="1600200" algn="l" defTabSz="825500" rtl="0" latinLnBrk="0">
        <a:lnSpc>
          <a:spcPct val="90000"/>
        </a:lnSpc>
        <a:spcBef>
          <a:spcPts val="0"/>
        </a:spcBef>
        <a:spcAft>
          <a:spcPts val="0"/>
        </a:spcAft>
        <a:buClrTx/>
        <a:buSzTx/>
        <a:buFontTx/>
        <a:buNone/>
        <a:tabLst/>
        <a:defRPr sz="11000" b="1" i="0" u="none" strike="noStrike" cap="none" spc="0" baseline="0">
          <a:ln>
            <a:noFill/>
          </a:ln>
          <a:solidFill>
            <a:srgbClr val="282828"/>
          </a:solidFill>
          <a:uFillTx/>
          <a:latin typeface="Signika"/>
          <a:ea typeface="Signika"/>
          <a:cs typeface="Signika"/>
          <a:sym typeface="Signika"/>
        </a:defRPr>
      </a:lvl8pPr>
      <a:lvl9pPr marL="0" marR="0" indent="1828800" algn="l" defTabSz="825500" rtl="0" latinLnBrk="0">
        <a:lnSpc>
          <a:spcPct val="90000"/>
        </a:lnSpc>
        <a:spcBef>
          <a:spcPts val="0"/>
        </a:spcBef>
        <a:spcAft>
          <a:spcPts val="0"/>
        </a:spcAft>
        <a:buClrTx/>
        <a:buSzTx/>
        <a:buFontTx/>
        <a:buNone/>
        <a:tabLst/>
        <a:defRPr sz="11000" b="1" i="0" u="none" strike="noStrike" cap="none" spc="0" baseline="0">
          <a:ln>
            <a:noFill/>
          </a:ln>
          <a:solidFill>
            <a:srgbClr val="282828"/>
          </a:solidFill>
          <a:uFillTx/>
          <a:latin typeface="Signika"/>
          <a:ea typeface="Signika"/>
          <a:cs typeface="Signika"/>
          <a:sym typeface="Signika"/>
        </a:defRPr>
      </a:lvl9pPr>
    </p:titleStyle>
    <p:bodyStyle>
      <a:lvl1pPr marL="0" marR="0" indent="0" algn="l" defTabSz="825500" rtl="0" latinLnBrk="0">
        <a:lnSpc>
          <a:spcPct val="100000"/>
        </a:lnSpc>
        <a:spcBef>
          <a:spcPts val="0"/>
        </a:spcBef>
        <a:spcAft>
          <a:spcPts val="0"/>
        </a:spcAft>
        <a:buClrTx/>
        <a:buSzTx/>
        <a:buFontTx/>
        <a:buNone/>
        <a:tabLst/>
        <a:defRPr sz="2600" b="0" i="0" u="none" strike="noStrike" cap="none" spc="0" baseline="0">
          <a:ln>
            <a:noFill/>
          </a:ln>
          <a:solidFill>
            <a:srgbClr val="727574"/>
          </a:solidFill>
          <a:uFillTx/>
          <a:latin typeface="PT Sans"/>
          <a:ea typeface="PT Sans"/>
          <a:cs typeface="PT Sans"/>
          <a:sym typeface="PT Sans"/>
        </a:defRPr>
      </a:lvl1pPr>
      <a:lvl2pPr marL="0" marR="0" indent="228600" algn="l" defTabSz="825500" rtl="0" latinLnBrk="0">
        <a:lnSpc>
          <a:spcPct val="100000"/>
        </a:lnSpc>
        <a:spcBef>
          <a:spcPts val="0"/>
        </a:spcBef>
        <a:spcAft>
          <a:spcPts val="0"/>
        </a:spcAft>
        <a:buClrTx/>
        <a:buSzTx/>
        <a:buFontTx/>
        <a:buNone/>
        <a:tabLst/>
        <a:defRPr sz="2600" b="0" i="0" u="none" strike="noStrike" cap="none" spc="0" baseline="0">
          <a:ln>
            <a:noFill/>
          </a:ln>
          <a:solidFill>
            <a:srgbClr val="727574"/>
          </a:solidFill>
          <a:uFillTx/>
          <a:latin typeface="PT Sans"/>
          <a:ea typeface="PT Sans"/>
          <a:cs typeface="PT Sans"/>
          <a:sym typeface="PT Sans"/>
        </a:defRPr>
      </a:lvl2pPr>
      <a:lvl3pPr marL="0" marR="0" indent="457200" algn="l" defTabSz="825500" rtl="0" latinLnBrk="0">
        <a:lnSpc>
          <a:spcPct val="100000"/>
        </a:lnSpc>
        <a:spcBef>
          <a:spcPts val="0"/>
        </a:spcBef>
        <a:spcAft>
          <a:spcPts val="0"/>
        </a:spcAft>
        <a:buClrTx/>
        <a:buSzTx/>
        <a:buFontTx/>
        <a:buNone/>
        <a:tabLst/>
        <a:defRPr sz="2600" b="0" i="0" u="none" strike="noStrike" cap="none" spc="0" baseline="0">
          <a:ln>
            <a:noFill/>
          </a:ln>
          <a:solidFill>
            <a:srgbClr val="727574"/>
          </a:solidFill>
          <a:uFillTx/>
          <a:latin typeface="PT Sans"/>
          <a:ea typeface="PT Sans"/>
          <a:cs typeface="PT Sans"/>
          <a:sym typeface="PT Sans"/>
        </a:defRPr>
      </a:lvl3pPr>
      <a:lvl4pPr marL="0" marR="0" indent="685800" algn="l" defTabSz="825500" rtl="0" latinLnBrk="0">
        <a:lnSpc>
          <a:spcPct val="100000"/>
        </a:lnSpc>
        <a:spcBef>
          <a:spcPts val="0"/>
        </a:spcBef>
        <a:spcAft>
          <a:spcPts val="0"/>
        </a:spcAft>
        <a:buClrTx/>
        <a:buSzTx/>
        <a:buFontTx/>
        <a:buNone/>
        <a:tabLst/>
        <a:defRPr sz="2600" b="0" i="0" u="none" strike="noStrike" cap="none" spc="0" baseline="0">
          <a:ln>
            <a:noFill/>
          </a:ln>
          <a:solidFill>
            <a:srgbClr val="727574"/>
          </a:solidFill>
          <a:uFillTx/>
          <a:latin typeface="PT Sans"/>
          <a:ea typeface="PT Sans"/>
          <a:cs typeface="PT Sans"/>
          <a:sym typeface="PT Sans"/>
        </a:defRPr>
      </a:lvl4pPr>
      <a:lvl5pPr marL="0" marR="0" indent="914400" algn="l" defTabSz="825500" rtl="0" latinLnBrk="0">
        <a:lnSpc>
          <a:spcPct val="100000"/>
        </a:lnSpc>
        <a:spcBef>
          <a:spcPts val="0"/>
        </a:spcBef>
        <a:spcAft>
          <a:spcPts val="0"/>
        </a:spcAft>
        <a:buClrTx/>
        <a:buSzTx/>
        <a:buFontTx/>
        <a:buNone/>
        <a:tabLst/>
        <a:defRPr sz="2600" b="0" i="0" u="none" strike="noStrike" cap="none" spc="0" baseline="0">
          <a:ln>
            <a:noFill/>
          </a:ln>
          <a:solidFill>
            <a:srgbClr val="727574"/>
          </a:solidFill>
          <a:uFillTx/>
          <a:latin typeface="PT Sans"/>
          <a:ea typeface="PT Sans"/>
          <a:cs typeface="PT Sans"/>
          <a:sym typeface="PT Sans"/>
        </a:defRPr>
      </a:lvl5pPr>
      <a:lvl6pPr marL="0" marR="0" indent="1143000" algn="l" defTabSz="825500" rtl="0" latinLnBrk="0">
        <a:lnSpc>
          <a:spcPct val="100000"/>
        </a:lnSpc>
        <a:spcBef>
          <a:spcPts val="0"/>
        </a:spcBef>
        <a:spcAft>
          <a:spcPts val="0"/>
        </a:spcAft>
        <a:buClrTx/>
        <a:buSzTx/>
        <a:buFontTx/>
        <a:buNone/>
        <a:tabLst/>
        <a:defRPr sz="2600" b="0" i="0" u="none" strike="noStrike" cap="none" spc="0" baseline="0">
          <a:ln>
            <a:noFill/>
          </a:ln>
          <a:solidFill>
            <a:srgbClr val="727574"/>
          </a:solidFill>
          <a:uFillTx/>
          <a:latin typeface="PT Sans"/>
          <a:ea typeface="PT Sans"/>
          <a:cs typeface="PT Sans"/>
          <a:sym typeface="PT Sans"/>
        </a:defRPr>
      </a:lvl6pPr>
      <a:lvl7pPr marL="0" marR="0" indent="1371600" algn="l" defTabSz="825500" rtl="0" latinLnBrk="0">
        <a:lnSpc>
          <a:spcPct val="100000"/>
        </a:lnSpc>
        <a:spcBef>
          <a:spcPts val="0"/>
        </a:spcBef>
        <a:spcAft>
          <a:spcPts val="0"/>
        </a:spcAft>
        <a:buClrTx/>
        <a:buSzTx/>
        <a:buFontTx/>
        <a:buNone/>
        <a:tabLst/>
        <a:defRPr sz="2600" b="0" i="0" u="none" strike="noStrike" cap="none" spc="0" baseline="0">
          <a:ln>
            <a:noFill/>
          </a:ln>
          <a:solidFill>
            <a:srgbClr val="727574"/>
          </a:solidFill>
          <a:uFillTx/>
          <a:latin typeface="PT Sans"/>
          <a:ea typeface="PT Sans"/>
          <a:cs typeface="PT Sans"/>
          <a:sym typeface="PT Sans"/>
        </a:defRPr>
      </a:lvl7pPr>
      <a:lvl8pPr marL="0" marR="0" indent="1600200" algn="l" defTabSz="825500" rtl="0" latinLnBrk="0">
        <a:lnSpc>
          <a:spcPct val="100000"/>
        </a:lnSpc>
        <a:spcBef>
          <a:spcPts val="0"/>
        </a:spcBef>
        <a:spcAft>
          <a:spcPts val="0"/>
        </a:spcAft>
        <a:buClrTx/>
        <a:buSzTx/>
        <a:buFontTx/>
        <a:buNone/>
        <a:tabLst/>
        <a:defRPr sz="2600" b="0" i="0" u="none" strike="noStrike" cap="none" spc="0" baseline="0">
          <a:ln>
            <a:noFill/>
          </a:ln>
          <a:solidFill>
            <a:srgbClr val="727574"/>
          </a:solidFill>
          <a:uFillTx/>
          <a:latin typeface="PT Sans"/>
          <a:ea typeface="PT Sans"/>
          <a:cs typeface="PT Sans"/>
          <a:sym typeface="PT Sans"/>
        </a:defRPr>
      </a:lvl8pPr>
      <a:lvl9pPr marL="0" marR="0" indent="1828800" algn="l" defTabSz="825500" rtl="0" latinLnBrk="0">
        <a:lnSpc>
          <a:spcPct val="100000"/>
        </a:lnSpc>
        <a:spcBef>
          <a:spcPts val="0"/>
        </a:spcBef>
        <a:spcAft>
          <a:spcPts val="0"/>
        </a:spcAft>
        <a:buClrTx/>
        <a:buSzTx/>
        <a:buFontTx/>
        <a:buNone/>
        <a:tabLst/>
        <a:defRPr sz="2600" b="0" i="0" u="none" strike="noStrike" cap="none" spc="0" baseline="0">
          <a:ln>
            <a:noFill/>
          </a:ln>
          <a:solidFill>
            <a:srgbClr val="727574"/>
          </a:solidFill>
          <a:uFillTx/>
          <a:latin typeface="PT Sans"/>
          <a:ea typeface="PT Sans"/>
          <a:cs typeface="PT Sans"/>
          <a:sym typeface="PT Sans"/>
        </a:defRPr>
      </a:lvl9pPr>
    </p:bodyStyle>
    <p:otherStyle>
      <a:lvl1pPr marL="0" marR="0" indent="0" algn="ctr" defTabSz="825500" latinLnBrk="0">
        <a:lnSpc>
          <a:spcPct val="100000"/>
        </a:lnSpc>
        <a:spcBef>
          <a:spcPts val="0"/>
        </a:spcBef>
        <a:spcAft>
          <a:spcPts val="0"/>
        </a:spcAft>
        <a:buClrTx/>
        <a:buSzTx/>
        <a:buFontTx/>
        <a:buNone/>
        <a:tabLst/>
        <a:defRPr sz="1800" b="0" i="0" u="none" strike="noStrike" cap="all" spc="360" baseline="0">
          <a:ln>
            <a:noFill/>
          </a:ln>
          <a:solidFill>
            <a:schemeClr val="tx1"/>
          </a:solidFill>
          <a:uFillTx/>
          <a:latin typeface="+mn-lt"/>
          <a:ea typeface="+mn-ea"/>
          <a:cs typeface="+mn-cs"/>
          <a:sym typeface="Montserrat-Regular"/>
        </a:defRPr>
      </a:lvl1pPr>
      <a:lvl2pPr marL="0" marR="0" indent="228600" algn="ctr" defTabSz="825500" latinLnBrk="0">
        <a:lnSpc>
          <a:spcPct val="100000"/>
        </a:lnSpc>
        <a:spcBef>
          <a:spcPts val="0"/>
        </a:spcBef>
        <a:spcAft>
          <a:spcPts val="0"/>
        </a:spcAft>
        <a:buClrTx/>
        <a:buSzTx/>
        <a:buFontTx/>
        <a:buNone/>
        <a:tabLst/>
        <a:defRPr sz="1800" b="0" i="0" u="none" strike="noStrike" cap="all" spc="360" baseline="0">
          <a:ln>
            <a:noFill/>
          </a:ln>
          <a:solidFill>
            <a:schemeClr val="tx1"/>
          </a:solidFill>
          <a:uFillTx/>
          <a:latin typeface="+mn-lt"/>
          <a:ea typeface="+mn-ea"/>
          <a:cs typeface="+mn-cs"/>
          <a:sym typeface="Montserrat-Regular"/>
        </a:defRPr>
      </a:lvl2pPr>
      <a:lvl3pPr marL="0" marR="0" indent="457200" algn="ctr" defTabSz="825500" latinLnBrk="0">
        <a:lnSpc>
          <a:spcPct val="100000"/>
        </a:lnSpc>
        <a:spcBef>
          <a:spcPts val="0"/>
        </a:spcBef>
        <a:spcAft>
          <a:spcPts val="0"/>
        </a:spcAft>
        <a:buClrTx/>
        <a:buSzTx/>
        <a:buFontTx/>
        <a:buNone/>
        <a:tabLst/>
        <a:defRPr sz="1800" b="0" i="0" u="none" strike="noStrike" cap="all" spc="360" baseline="0">
          <a:ln>
            <a:noFill/>
          </a:ln>
          <a:solidFill>
            <a:schemeClr val="tx1"/>
          </a:solidFill>
          <a:uFillTx/>
          <a:latin typeface="+mn-lt"/>
          <a:ea typeface="+mn-ea"/>
          <a:cs typeface="+mn-cs"/>
          <a:sym typeface="Montserrat-Regular"/>
        </a:defRPr>
      </a:lvl3pPr>
      <a:lvl4pPr marL="0" marR="0" indent="685800" algn="ctr" defTabSz="825500" latinLnBrk="0">
        <a:lnSpc>
          <a:spcPct val="100000"/>
        </a:lnSpc>
        <a:spcBef>
          <a:spcPts val="0"/>
        </a:spcBef>
        <a:spcAft>
          <a:spcPts val="0"/>
        </a:spcAft>
        <a:buClrTx/>
        <a:buSzTx/>
        <a:buFontTx/>
        <a:buNone/>
        <a:tabLst/>
        <a:defRPr sz="1800" b="0" i="0" u="none" strike="noStrike" cap="all" spc="360" baseline="0">
          <a:ln>
            <a:noFill/>
          </a:ln>
          <a:solidFill>
            <a:schemeClr val="tx1"/>
          </a:solidFill>
          <a:uFillTx/>
          <a:latin typeface="+mn-lt"/>
          <a:ea typeface="+mn-ea"/>
          <a:cs typeface="+mn-cs"/>
          <a:sym typeface="Montserrat-Regular"/>
        </a:defRPr>
      </a:lvl4pPr>
      <a:lvl5pPr marL="0" marR="0" indent="914400" algn="ctr" defTabSz="825500" latinLnBrk="0">
        <a:lnSpc>
          <a:spcPct val="100000"/>
        </a:lnSpc>
        <a:spcBef>
          <a:spcPts val="0"/>
        </a:spcBef>
        <a:spcAft>
          <a:spcPts val="0"/>
        </a:spcAft>
        <a:buClrTx/>
        <a:buSzTx/>
        <a:buFontTx/>
        <a:buNone/>
        <a:tabLst/>
        <a:defRPr sz="1800" b="0" i="0" u="none" strike="noStrike" cap="all" spc="360" baseline="0">
          <a:ln>
            <a:noFill/>
          </a:ln>
          <a:solidFill>
            <a:schemeClr val="tx1"/>
          </a:solidFill>
          <a:uFillTx/>
          <a:latin typeface="+mn-lt"/>
          <a:ea typeface="+mn-ea"/>
          <a:cs typeface="+mn-cs"/>
          <a:sym typeface="Montserrat-Regular"/>
        </a:defRPr>
      </a:lvl5pPr>
      <a:lvl6pPr marL="0" marR="0" indent="1143000" algn="ctr" defTabSz="825500" latinLnBrk="0">
        <a:lnSpc>
          <a:spcPct val="100000"/>
        </a:lnSpc>
        <a:spcBef>
          <a:spcPts val="0"/>
        </a:spcBef>
        <a:spcAft>
          <a:spcPts val="0"/>
        </a:spcAft>
        <a:buClrTx/>
        <a:buSzTx/>
        <a:buFontTx/>
        <a:buNone/>
        <a:tabLst/>
        <a:defRPr sz="1800" b="0" i="0" u="none" strike="noStrike" cap="all" spc="360" baseline="0">
          <a:ln>
            <a:noFill/>
          </a:ln>
          <a:solidFill>
            <a:schemeClr val="tx1"/>
          </a:solidFill>
          <a:uFillTx/>
          <a:latin typeface="+mn-lt"/>
          <a:ea typeface="+mn-ea"/>
          <a:cs typeface="+mn-cs"/>
          <a:sym typeface="Montserrat-Regular"/>
        </a:defRPr>
      </a:lvl6pPr>
      <a:lvl7pPr marL="0" marR="0" indent="1371600" algn="ctr" defTabSz="825500" latinLnBrk="0">
        <a:lnSpc>
          <a:spcPct val="100000"/>
        </a:lnSpc>
        <a:spcBef>
          <a:spcPts val="0"/>
        </a:spcBef>
        <a:spcAft>
          <a:spcPts val="0"/>
        </a:spcAft>
        <a:buClrTx/>
        <a:buSzTx/>
        <a:buFontTx/>
        <a:buNone/>
        <a:tabLst/>
        <a:defRPr sz="1800" b="0" i="0" u="none" strike="noStrike" cap="all" spc="360" baseline="0">
          <a:ln>
            <a:noFill/>
          </a:ln>
          <a:solidFill>
            <a:schemeClr val="tx1"/>
          </a:solidFill>
          <a:uFillTx/>
          <a:latin typeface="+mn-lt"/>
          <a:ea typeface="+mn-ea"/>
          <a:cs typeface="+mn-cs"/>
          <a:sym typeface="Montserrat-Regular"/>
        </a:defRPr>
      </a:lvl7pPr>
      <a:lvl8pPr marL="0" marR="0" indent="1600200" algn="ctr" defTabSz="825500" latinLnBrk="0">
        <a:lnSpc>
          <a:spcPct val="100000"/>
        </a:lnSpc>
        <a:spcBef>
          <a:spcPts val="0"/>
        </a:spcBef>
        <a:spcAft>
          <a:spcPts val="0"/>
        </a:spcAft>
        <a:buClrTx/>
        <a:buSzTx/>
        <a:buFontTx/>
        <a:buNone/>
        <a:tabLst/>
        <a:defRPr sz="1800" b="0" i="0" u="none" strike="noStrike" cap="all" spc="360" baseline="0">
          <a:ln>
            <a:noFill/>
          </a:ln>
          <a:solidFill>
            <a:schemeClr val="tx1"/>
          </a:solidFill>
          <a:uFillTx/>
          <a:latin typeface="+mn-lt"/>
          <a:ea typeface="+mn-ea"/>
          <a:cs typeface="+mn-cs"/>
          <a:sym typeface="Montserrat-Regular"/>
        </a:defRPr>
      </a:lvl8pPr>
      <a:lvl9pPr marL="0" marR="0" indent="1828800" algn="ctr" defTabSz="825500" latinLnBrk="0">
        <a:lnSpc>
          <a:spcPct val="100000"/>
        </a:lnSpc>
        <a:spcBef>
          <a:spcPts val="0"/>
        </a:spcBef>
        <a:spcAft>
          <a:spcPts val="0"/>
        </a:spcAft>
        <a:buClrTx/>
        <a:buSzTx/>
        <a:buFontTx/>
        <a:buNone/>
        <a:tabLst/>
        <a:defRPr sz="1800" b="0" i="0" u="none" strike="noStrike" cap="all" spc="360" baseline="0">
          <a:ln>
            <a:noFill/>
          </a:ln>
          <a:solidFill>
            <a:schemeClr val="tx1"/>
          </a:solidFill>
          <a:uFillTx/>
          <a:latin typeface="+mn-lt"/>
          <a:ea typeface="+mn-ea"/>
          <a:cs typeface="+mn-cs"/>
          <a:sym typeface="Montserrat-Regular"/>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1.xml"/><Relationship Id="rId5" Type="http://schemas.openxmlformats.org/officeDocument/2006/relationships/image" Target="../media/image2.png"/><Relationship Id="rId1" Type="http://schemas.microsoft.com/office/2007/relationships/media" Target="../media/media1.mp4"/><Relationship Id="rId2" Type="http://schemas.openxmlformats.org/officeDocument/2006/relationships/video" Target="../media/media1.mp4"/></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1.xml"/><Relationship Id="rId3" Type="http://schemas.openxmlformats.org/officeDocument/2006/relationships/chart" Target="../charts/char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4" Type="http://schemas.microsoft.com/office/2007/relationships/hdphoto" Target="../media/hdphoto1.wdp"/><Relationship Id="rId1" Type="http://schemas.openxmlformats.org/officeDocument/2006/relationships/slideLayout" Target="../slideLayouts/slideLayout3.xml"/><Relationship Id="rId2" Type="http://schemas.openxmlformats.org/officeDocument/2006/relationships/image" Target="../media/image3.tif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4" Type="http://schemas.microsoft.com/office/2007/relationships/hdphoto" Target="../media/hdphoto2.wdp"/><Relationship Id="rId5" Type="http://schemas.openxmlformats.org/officeDocument/2006/relationships/image" Target="../media/image6.png"/><Relationship Id="rId6" Type="http://schemas.microsoft.com/office/2007/relationships/hdphoto" Target="../media/hdphoto3.wdp"/><Relationship Id="rId7" Type="http://schemas.openxmlformats.org/officeDocument/2006/relationships/image" Target="../media/image7.png"/><Relationship Id="rId8" Type="http://schemas.microsoft.com/office/2007/relationships/hdphoto" Target="../media/hdphoto4.wdp"/><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5.xml.rels><?xml version="1.0" encoding="UTF-8" standalone="yes"?>
<Relationships xmlns="http://schemas.openxmlformats.org/package/2006/relationships"><Relationship Id="rId3" Type="http://schemas.openxmlformats.org/officeDocument/2006/relationships/image" Target="../media/image3.tiff"/><Relationship Id="rId4" Type="http://schemas.openxmlformats.org/officeDocument/2006/relationships/image" Target="../media/image8.png"/><Relationship Id="rId5" Type="http://schemas.openxmlformats.org/officeDocument/2006/relationships/image" Target="../media/image9.png"/><Relationship Id="rId6" Type="http://schemas.openxmlformats.org/officeDocument/2006/relationships/image" Target="../media/image10.png"/><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6.xml.rels><?xml version="1.0" encoding="UTF-8" standalone="yes"?>
<Relationships xmlns="http://schemas.openxmlformats.org/package/2006/relationships"><Relationship Id="rId3" Type="http://schemas.openxmlformats.org/officeDocument/2006/relationships/image" Target="../media/image12.tiff"/><Relationship Id="rId4" Type="http://schemas.openxmlformats.org/officeDocument/2006/relationships/image" Target="../media/image13.png"/><Relationship Id="rId5" Type="http://schemas.microsoft.com/office/2007/relationships/hdphoto" Target="../media/hdphoto5.wdp"/><Relationship Id="rId1" Type="http://schemas.openxmlformats.org/officeDocument/2006/relationships/slideLayout" Target="../slideLayouts/slideLayout3.xml"/><Relationship Id="rId2"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6.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hape 128"/>
          <p:cNvSpPr/>
          <p:nvPr/>
        </p:nvSpPr>
        <p:spPr>
          <a:xfrm>
            <a:off x="4606071" y="6440010"/>
            <a:ext cx="15171858" cy="2066491"/>
          </a:xfrm>
          <a:prstGeom prst="rect">
            <a:avLst/>
          </a:prstGeom>
          <a:ln w="3175">
            <a:miter lim="400000"/>
          </a:ln>
          <a:extLst>
            <a:ext uri="{C572A759-6A51-4108-AA02-DFA0A04FC94B}">
              <ma14:wrappingTextBoxFlag xmlns:ma14="http://schemas.microsoft.com/office/mac/drawingml/2011/main" val="1"/>
            </a:ext>
          </a:extLst>
        </p:spPr>
        <p:txBody>
          <a:bodyPr lIns="38100" tIns="38100" rIns="38100" bIns="38100">
            <a:normAutofit fontScale="92500" lnSpcReduction="20000"/>
          </a:bodyPr>
          <a:lstStyle>
            <a:lvl1pPr algn="ctr">
              <a:lnSpc>
                <a:spcPct val="90000"/>
              </a:lnSpc>
              <a:defRPr sz="11000" b="1">
                <a:solidFill>
                  <a:srgbClr val="282828"/>
                </a:solidFill>
                <a:latin typeface="Signika"/>
                <a:ea typeface="Signika"/>
                <a:cs typeface="Signika"/>
                <a:sym typeface="Signika"/>
              </a:defRPr>
            </a:lvl1pPr>
          </a:lstStyle>
          <a:p>
            <a:r>
              <a:rPr lang="en-US" b="0" spc="600" dirty="0" smtClean="0">
                <a:solidFill>
                  <a:schemeClr val="tx2">
                    <a:lumMod val="75000"/>
                  </a:schemeClr>
                </a:solidFill>
                <a:latin typeface="Futura Medium" charset="0"/>
                <a:ea typeface="Futura Medium" charset="0"/>
                <a:cs typeface="Futura Medium" charset="0"/>
              </a:rPr>
              <a:t>PLAIN PLANE</a:t>
            </a:r>
          </a:p>
          <a:p>
            <a:r>
              <a:rPr lang="en-US" sz="7800" b="0" spc="600" dirty="0" smtClean="0">
                <a:solidFill>
                  <a:schemeClr val="tx2">
                    <a:lumMod val="75000"/>
                  </a:schemeClr>
                </a:solidFill>
                <a:latin typeface="Futura Medium" charset="0"/>
                <a:ea typeface="Futura Medium" charset="0"/>
                <a:cs typeface="Futura Medium" charset="0"/>
              </a:rPr>
              <a:t>Team 3</a:t>
            </a:r>
            <a:endParaRPr sz="7800" b="0" spc="600" dirty="0">
              <a:solidFill>
                <a:schemeClr val="tx2">
                  <a:lumMod val="75000"/>
                </a:schemeClr>
              </a:solidFill>
              <a:latin typeface="Futura Medium" charset="0"/>
              <a:ea typeface="Futura Medium" charset="0"/>
              <a:cs typeface="Futura Medium" charset="0"/>
            </a:endParaRPr>
          </a:p>
        </p:txBody>
      </p:sp>
    </p:spTree>
  </p:cSld>
  <p:clrMapOvr>
    <a:masterClrMapping/>
  </p:clrMapOvr>
  <p:transition spd="med"/>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Shape 44"/>
          <p:cNvSpPr/>
          <p:nvPr/>
        </p:nvSpPr>
        <p:spPr>
          <a:xfrm>
            <a:off x="23144244" y="12526236"/>
            <a:ext cx="831289" cy="831289"/>
          </a:xfrm>
          <a:prstGeom prst="ellipse">
            <a:avLst/>
          </a:prstGeom>
          <a:solidFill>
            <a:srgbClr val="282828"/>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sp>
        <p:nvSpPr>
          <p:cNvPr id="47" name="Shape 47"/>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10</a:t>
            </a:fld>
            <a:endParaRPr/>
          </a:p>
        </p:txBody>
      </p:sp>
      <p:sp>
        <p:nvSpPr>
          <p:cNvPr id="6" name="Shape 38"/>
          <p:cNvSpPr/>
          <p:nvPr/>
        </p:nvSpPr>
        <p:spPr>
          <a:xfrm>
            <a:off x="1988489" y="754311"/>
            <a:ext cx="20492471" cy="5215910"/>
          </a:xfrm>
          <a:prstGeom prst="rect">
            <a:avLst/>
          </a:prstGeom>
          <a:ln w="3175">
            <a:miter lim="400000"/>
          </a:ln>
          <a:extLst>
            <a:ext uri="{C572A759-6A51-4108-AA02-DFA0A04FC94B}">
              <ma14:wrappingTextBoxFlag xmlns:ma14="http://schemas.microsoft.com/office/mac/drawingml/2011/main" val="1"/>
            </a:ext>
          </a:extLst>
        </p:spPr>
        <p:txBody>
          <a:bodyPr lIns="38100" tIns="38100" rIns="38100" bIns="38100">
            <a:normAutofit/>
          </a:bodyPr>
          <a:lstStyle>
            <a:lvl1pPr>
              <a:lnSpc>
                <a:spcPct val="90000"/>
              </a:lnSpc>
              <a:defRPr sz="11000" b="1">
                <a:solidFill>
                  <a:srgbClr val="282828"/>
                </a:solidFill>
                <a:latin typeface="Signika"/>
                <a:ea typeface="Signika"/>
                <a:cs typeface="Signika"/>
                <a:sym typeface="Signika"/>
              </a:defRPr>
            </a:lvl1pPr>
          </a:lstStyle>
          <a:p>
            <a:r>
              <a:rPr lang="en-US" b="0" dirty="0" smtClean="0">
                <a:latin typeface="Futura Medium" charset="0"/>
                <a:ea typeface="Futura Medium" charset="0"/>
                <a:cs typeface="Futura Medium" charset="0"/>
              </a:rPr>
              <a:t>Frontend View Components</a:t>
            </a:r>
            <a:endParaRPr lang="en-US" b="0" dirty="0">
              <a:latin typeface="Futura Medium" charset="0"/>
              <a:ea typeface="Futura Medium" charset="0"/>
              <a:cs typeface="Futura Medium"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42051" y="2610945"/>
            <a:ext cx="14039632" cy="11103916"/>
          </a:xfrm>
          <a:prstGeom prst="rect">
            <a:avLst/>
          </a:prstGeom>
        </p:spPr>
      </p:pic>
    </p:spTree>
    <p:extLst>
      <p:ext uri="{BB962C8B-B14F-4D97-AF65-F5344CB8AC3E}">
        <p14:creationId xmlns:p14="http://schemas.microsoft.com/office/powerpoint/2010/main" val="1836778309"/>
      </p:ext>
    </p:extLst>
  </p:cSld>
  <p:clrMapOvr>
    <a:masterClrMapping/>
  </p:clrMapOvr>
  <p:transition spd="med"/>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Shape 44"/>
          <p:cNvSpPr/>
          <p:nvPr/>
        </p:nvSpPr>
        <p:spPr>
          <a:xfrm>
            <a:off x="23144244" y="12526236"/>
            <a:ext cx="831289" cy="831289"/>
          </a:xfrm>
          <a:prstGeom prst="ellipse">
            <a:avLst/>
          </a:prstGeom>
          <a:solidFill>
            <a:srgbClr val="282828"/>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sp>
        <p:nvSpPr>
          <p:cNvPr id="47" name="Shape 47"/>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11</a:t>
            </a:fld>
            <a:endParaRPr/>
          </a:p>
        </p:txBody>
      </p:sp>
      <p:sp>
        <p:nvSpPr>
          <p:cNvPr id="6" name="Shape 38"/>
          <p:cNvSpPr/>
          <p:nvPr/>
        </p:nvSpPr>
        <p:spPr>
          <a:xfrm>
            <a:off x="1988489" y="754311"/>
            <a:ext cx="20492471" cy="5215910"/>
          </a:xfrm>
          <a:prstGeom prst="rect">
            <a:avLst/>
          </a:prstGeom>
          <a:ln w="3175">
            <a:miter lim="400000"/>
          </a:ln>
          <a:extLst>
            <a:ext uri="{C572A759-6A51-4108-AA02-DFA0A04FC94B}">
              <ma14:wrappingTextBoxFlag xmlns:ma14="http://schemas.microsoft.com/office/mac/drawingml/2011/main" val="1"/>
            </a:ext>
          </a:extLst>
        </p:spPr>
        <p:txBody>
          <a:bodyPr lIns="38100" tIns="38100" rIns="38100" bIns="38100">
            <a:normAutofit/>
          </a:bodyPr>
          <a:lstStyle>
            <a:lvl1pPr>
              <a:lnSpc>
                <a:spcPct val="90000"/>
              </a:lnSpc>
              <a:defRPr sz="11000" b="1">
                <a:solidFill>
                  <a:srgbClr val="282828"/>
                </a:solidFill>
                <a:latin typeface="Signika"/>
                <a:ea typeface="Signika"/>
                <a:cs typeface="Signika"/>
                <a:sym typeface="Signika"/>
              </a:defRPr>
            </a:lvl1pPr>
          </a:lstStyle>
          <a:p>
            <a:r>
              <a:rPr lang="en-US" b="0" dirty="0" smtClean="0">
                <a:latin typeface="Futura Medium" charset="0"/>
                <a:ea typeface="Futura Medium" charset="0"/>
                <a:cs typeface="Futura Medium" charset="0"/>
              </a:rPr>
              <a:t>Controller</a:t>
            </a:r>
            <a:endParaRPr b="0" dirty="0">
              <a:latin typeface="Futura Medium" charset="0"/>
              <a:ea typeface="Futura Medium" charset="0"/>
              <a:cs typeface="Futura Medium" charset="0"/>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86310" y="499321"/>
            <a:ext cx="9953896" cy="12871417"/>
          </a:xfrm>
          <a:prstGeom prst="rect">
            <a:avLst/>
          </a:prstGeom>
        </p:spPr>
      </p:pic>
    </p:spTree>
    <p:extLst>
      <p:ext uri="{BB962C8B-B14F-4D97-AF65-F5344CB8AC3E}">
        <p14:creationId xmlns:p14="http://schemas.microsoft.com/office/powerpoint/2010/main" val="1740256194"/>
      </p:ext>
    </p:extLst>
  </p:cSld>
  <p:clrMapOvr>
    <a:masterClrMapping/>
  </p:clrMapOvr>
  <p:transition spd="med"/>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 name="Shape 218"/>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12</a:t>
            </a:fld>
            <a:endParaRPr/>
          </a:p>
        </p:txBody>
      </p:sp>
      <p:sp>
        <p:nvSpPr>
          <p:cNvPr id="74" name="Shape 38"/>
          <p:cNvSpPr/>
          <p:nvPr/>
        </p:nvSpPr>
        <p:spPr>
          <a:xfrm>
            <a:off x="1815307" y="1463664"/>
            <a:ext cx="20492471" cy="5215910"/>
          </a:xfrm>
          <a:prstGeom prst="rect">
            <a:avLst/>
          </a:prstGeom>
          <a:ln w="3175">
            <a:miter lim="400000"/>
          </a:ln>
          <a:extLst>
            <a:ext uri="{C572A759-6A51-4108-AA02-DFA0A04FC94B}">
              <ma14:wrappingTextBoxFlag xmlns:ma14="http://schemas.microsoft.com/office/mac/drawingml/2011/main" val="1"/>
            </a:ext>
          </a:extLst>
        </p:spPr>
        <p:txBody>
          <a:bodyPr lIns="38100" tIns="38100" rIns="38100" bIns="38100">
            <a:normAutofit/>
          </a:bodyPr>
          <a:lstStyle>
            <a:lvl1pPr>
              <a:lnSpc>
                <a:spcPct val="90000"/>
              </a:lnSpc>
              <a:defRPr sz="11000" b="1">
                <a:solidFill>
                  <a:srgbClr val="282828"/>
                </a:solidFill>
                <a:latin typeface="Signika"/>
                <a:ea typeface="Signika"/>
                <a:cs typeface="Signika"/>
                <a:sym typeface="Signika"/>
              </a:defRPr>
            </a:lvl1pPr>
          </a:lstStyle>
          <a:p>
            <a:r>
              <a:rPr lang="en-US" b="0" dirty="0" smtClean="0">
                <a:latin typeface="Futura Medium" charset="0"/>
                <a:ea typeface="Futura Medium" charset="0"/>
                <a:cs typeface="Futura Medium" charset="0"/>
              </a:rPr>
              <a:t>Dependencies between tasks</a:t>
            </a:r>
            <a:endParaRPr b="0" dirty="0">
              <a:latin typeface="Futura Medium" charset="0"/>
              <a:ea typeface="Futura Medium" charset="0"/>
              <a:cs typeface="Futura Medium"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12862" y="4665979"/>
            <a:ext cx="18497360" cy="5549208"/>
          </a:xfrm>
          <a:prstGeom prst="rect">
            <a:avLst/>
          </a:prstGeom>
        </p:spPr>
      </p:pic>
    </p:spTree>
    <p:extLst>
      <p:ext uri="{BB962C8B-B14F-4D97-AF65-F5344CB8AC3E}">
        <p14:creationId xmlns:p14="http://schemas.microsoft.com/office/powerpoint/2010/main" val="1259277755"/>
      </p:ext>
    </p:extLst>
  </p:cSld>
  <p:clrMapOvr>
    <a:masterClrMapping/>
  </p:clrMapOvr>
  <p:transition spd="med"/>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7" name="Table 217"/>
          <p:cNvGraphicFramePr/>
          <p:nvPr>
            <p:extLst>
              <p:ext uri="{D42A27DB-BD31-4B8C-83A1-F6EECF244321}">
                <p14:modId xmlns:p14="http://schemas.microsoft.com/office/powerpoint/2010/main" val="1740940082"/>
              </p:ext>
            </p:extLst>
          </p:nvPr>
        </p:nvGraphicFramePr>
        <p:xfrm>
          <a:off x="1257301" y="2490642"/>
          <a:ext cx="22606542" cy="10659298"/>
        </p:xfrm>
        <a:graphic>
          <a:graphicData uri="http://schemas.openxmlformats.org/drawingml/2006/table">
            <a:tbl>
              <a:tblPr firstRow="1" firstCol="1" bandRow="1">
                <a:tableStyleId>{4C3C2611-4C71-4FC5-86AE-919BDF0F9419}</a:tableStyleId>
              </a:tblPr>
              <a:tblGrid>
                <a:gridCol w="6579224"/>
                <a:gridCol w="2031553"/>
                <a:gridCol w="1555085"/>
                <a:gridCol w="1555085"/>
                <a:gridCol w="1555085"/>
                <a:gridCol w="1555085"/>
                <a:gridCol w="1555085"/>
                <a:gridCol w="1555085"/>
                <a:gridCol w="1555085"/>
                <a:gridCol w="1555085"/>
                <a:gridCol w="1555085"/>
              </a:tblGrid>
              <a:tr h="954715">
                <a:tc rowSpan="2">
                  <a:txBody>
                    <a:bodyPr/>
                    <a:lstStyle/>
                    <a:p>
                      <a:pPr>
                        <a:lnSpc>
                          <a:spcPct val="90000"/>
                        </a:lnSpc>
                        <a:defRPr b="0" cap="none" spc="0">
                          <a:solidFill>
                            <a:srgbClr val="000000"/>
                          </a:solidFill>
                        </a:defRPr>
                      </a:pPr>
                      <a:r>
                        <a:rPr lang="en-US" sz="3500" b="0" smtClean="0">
                          <a:solidFill>
                            <a:srgbClr val="FFFFFF"/>
                          </a:solidFill>
                          <a:latin typeface="Apple SD Gothic Neo" charset="-127"/>
                          <a:ea typeface="Apple SD Gothic Neo" charset="-127"/>
                          <a:cs typeface="Apple SD Gothic Neo" charset="-127"/>
                          <a:sym typeface="Signika"/>
                        </a:rPr>
                        <a:t>Feature</a:t>
                      </a:r>
                      <a:endParaRPr sz="3500" b="0">
                        <a:solidFill>
                          <a:srgbClr val="FFFFFF"/>
                        </a:solidFill>
                        <a:latin typeface="Apple SD Gothic Neo" charset="-127"/>
                        <a:ea typeface="Apple SD Gothic Neo" charset="-127"/>
                        <a:cs typeface="Apple SD Gothic Neo" charset="-127"/>
                        <a:sym typeface="Signika"/>
                      </a:endParaRPr>
                    </a:p>
                  </a:txBody>
                  <a:tcPr marL="50800" marR="50800" marT="50800" marB="50800" anchor="ctr" horzOverflow="overflow">
                    <a:solidFill>
                      <a:srgbClr val="03C0FE"/>
                    </a:solidFill>
                  </a:tcPr>
                </a:tc>
                <a:tc rowSpan="2">
                  <a:txBody>
                    <a:bodyPr/>
                    <a:lstStyle/>
                    <a:p>
                      <a:pPr>
                        <a:lnSpc>
                          <a:spcPct val="90000"/>
                        </a:lnSpc>
                        <a:defRPr b="0" cap="none" spc="0">
                          <a:solidFill>
                            <a:srgbClr val="000000"/>
                          </a:solidFill>
                        </a:defRPr>
                      </a:pPr>
                      <a:r>
                        <a:rPr lang="en-US" sz="2900" b="0" dirty="0" smtClean="0">
                          <a:solidFill>
                            <a:srgbClr val="FFFFFF"/>
                          </a:solidFill>
                          <a:latin typeface="Apple SD Gothic Neo" charset="-127"/>
                          <a:ea typeface="Apple SD Gothic Neo" charset="-127"/>
                          <a:cs typeface="Apple SD Gothic Neo" charset="-127"/>
                          <a:sym typeface="Signika"/>
                        </a:rPr>
                        <a:t>Difficulties</a:t>
                      </a:r>
                      <a:endParaRPr sz="2900" b="0" dirty="0">
                        <a:solidFill>
                          <a:srgbClr val="FFFFFF"/>
                        </a:solidFill>
                        <a:latin typeface="Apple SD Gothic Neo" charset="-127"/>
                        <a:ea typeface="Apple SD Gothic Neo" charset="-127"/>
                        <a:cs typeface="Apple SD Gothic Neo" charset="-127"/>
                        <a:sym typeface="Signika"/>
                      </a:endParaRPr>
                    </a:p>
                  </a:txBody>
                  <a:tcPr marL="50800" marR="50800" marT="50800" marB="50800" anchor="ctr" horzOverflow="overflow">
                    <a:lnB w="0">
                      <a:noFill/>
                      <a:miter lim="400000"/>
                    </a:lnB>
                    <a:solidFill>
                      <a:srgbClr val="03C0FE"/>
                    </a:solidFill>
                  </a:tcPr>
                </a:tc>
                <a:tc rowSpan="2">
                  <a:txBody>
                    <a:bodyPr/>
                    <a:lstStyle/>
                    <a:p>
                      <a:pPr>
                        <a:lnSpc>
                          <a:spcPct val="90000"/>
                        </a:lnSpc>
                        <a:defRPr b="0" cap="none" spc="0">
                          <a:solidFill>
                            <a:srgbClr val="000000"/>
                          </a:solidFill>
                        </a:defRPr>
                      </a:pPr>
                      <a:r>
                        <a:rPr lang="en-US" sz="2900" b="0" dirty="0" smtClean="0">
                          <a:solidFill>
                            <a:srgbClr val="FFFFFF"/>
                          </a:solidFill>
                          <a:latin typeface="Apple SD Gothic Neo" charset="-127"/>
                          <a:ea typeface="Apple SD Gothic Neo" charset="-127"/>
                          <a:cs typeface="Apple SD Gothic Neo" charset="-127"/>
                          <a:sym typeface="Signika"/>
                        </a:rPr>
                        <a:t>Times</a:t>
                      </a:r>
                      <a:endParaRPr sz="2900" b="0" dirty="0">
                        <a:solidFill>
                          <a:srgbClr val="FFFFFF"/>
                        </a:solidFill>
                        <a:latin typeface="Apple SD Gothic Neo" charset="-127"/>
                        <a:ea typeface="Apple SD Gothic Neo" charset="-127"/>
                        <a:cs typeface="Apple SD Gothic Neo" charset="-127"/>
                        <a:sym typeface="Signika"/>
                      </a:endParaRPr>
                    </a:p>
                  </a:txBody>
                  <a:tcPr marL="50800" marR="50800" marT="50800" marB="50800" anchor="ctr" horzOverflow="overflow">
                    <a:lnB w="0">
                      <a:noFill/>
                      <a:miter lim="400000"/>
                    </a:lnB>
                    <a:solidFill>
                      <a:srgbClr val="03C0FE"/>
                    </a:solidFill>
                  </a:tcPr>
                </a:tc>
                <a:tc gridSpan="4">
                  <a:txBody>
                    <a:bodyPr/>
                    <a:lstStyle/>
                    <a:p>
                      <a:pPr>
                        <a:lnSpc>
                          <a:spcPct val="90000"/>
                        </a:lnSpc>
                        <a:defRPr b="0" cap="none" spc="0">
                          <a:solidFill>
                            <a:srgbClr val="000000"/>
                          </a:solidFill>
                        </a:defRPr>
                      </a:pPr>
                      <a:r>
                        <a:rPr lang="en-US" sz="2900" b="0" dirty="0" smtClean="0">
                          <a:solidFill>
                            <a:srgbClr val="FFFFFF"/>
                          </a:solidFill>
                          <a:latin typeface="Apple SD Gothic Neo" charset="-127"/>
                          <a:ea typeface="Apple SD Gothic Neo" charset="-127"/>
                          <a:cs typeface="Apple SD Gothic Neo" charset="-127"/>
                          <a:sym typeface="Signika"/>
                        </a:rPr>
                        <a:t>Sprints</a:t>
                      </a:r>
                      <a:endParaRPr sz="2900" b="0" dirty="0">
                        <a:solidFill>
                          <a:srgbClr val="FFFFFF"/>
                        </a:solidFill>
                        <a:latin typeface="Apple SD Gothic Neo" charset="-127"/>
                        <a:ea typeface="Apple SD Gothic Neo" charset="-127"/>
                        <a:cs typeface="Apple SD Gothic Neo" charset="-127"/>
                        <a:sym typeface="Signika"/>
                      </a:endParaRPr>
                    </a:p>
                  </a:txBody>
                  <a:tcPr marL="50800" marR="50800" marT="50800" marB="50800" anchor="ctr" horzOverflow="overflow">
                    <a:lnB w="0">
                      <a:noFill/>
                      <a:miter lim="400000"/>
                    </a:lnB>
                    <a:solidFill>
                      <a:srgbClr val="03C0FE"/>
                    </a:solidFill>
                  </a:tcPr>
                </a:tc>
                <a:tc hMerge="1">
                  <a:txBody>
                    <a:bodyPr/>
                    <a:lstStyle/>
                    <a:p>
                      <a:pPr>
                        <a:lnSpc>
                          <a:spcPct val="90000"/>
                        </a:lnSpc>
                        <a:defRPr b="0" cap="none" spc="0">
                          <a:solidFill>
                            <a:srgbClr val="000000"/>
                          </a:solidFill>
                        </a:defRPr>
                      </a:pPr>
                      <a:endParaRPr sz="2900" b="0">
                        <a:solidFill>
                          <a:srgbClr val="FFFFFF"/>
                        </a:solidFill>
                        <a:latin typeface="Signika"/>
                        <a:ea typeface="Signika"/>
                        <a:cs typeface="Signika"/>
                        <a:sym typeface="Signika"/>
                      </a:endParaRPr>
                    </a:p>
                  </a:txBody>
                  <a:tcPr marL="50800" marR="50800" marT="50800" marB="50800" anchor="ctr" horzOverflow="overflow">
                    <a:lnB w="0">
                      <a:miter lim="400000"/>
                    </a:lnB>
                    <a:solidFill>
                      <a:srgbClr val="03C0FE"/>
                    </a:solidFill>
                  </a:tcPr>
                </a:tc>
                <a:tc hMerge="1">
                  <a:txBody>
                    <a:bodyPr/>
                    <a:lstStyle/>
                    <a:p>
                      <a:pPr>
                        <a:lnSpc>
                          <a:spcPct val="90000"/>
                        </a:lnSpc>
                        <a:defRPr b="0" cap="none" spc="0">
                          <a:solidFill>
                            <a:srgbClr val="000000"/>
                          </a:solidFill>
                        </a:defRPr>
                      </a:pPr>
                      <a:endParaRPr sz="2900" b="0" dirty="0">
                        <a:solidFill>
                          <a:srgbClr val="FFFFFF"/>
                        </a:solidFill>
                        <a:latin typeface="Signika"/>
                        <a:ea typeface="Signika"/>
                        <a:cs typeface="Signika"/>
                        <a:sym typeface="Signika"/>
                      </a:endParaRPr>
                    </a:p>
                  </a:txBody>
                  <a:tcPr marL="50800" marR="50800" marT="50800" marB="50800" anchor="ctr" horzOverflow="overflow">
                    <a:lnB w="0">
                      <a:miter lim="400000"/>
                    </a:lnB>
                    <a:solidFill>
                      <a:srgbClr val="03C0FE"/>
                    </a:solidFill>
                  </a:tcPr>
                </a:tc>
                <a:tc hMerge="1">
                  <a:txBody>
                    <a:bodyPr/>
                    <a:lstStyle/>
                    <a:p>
                      <a:pPr>
                        <a:lnSpc>
                          <a:spcPct val="90000"/>
                        </a:lnSpc>
                        <a:defRPr b="0" cap="none" spc="0">
                          <a:solidFill>
                            <a:srgbClr val="000000"/>
                          </a:solidFill>
                        </a:defRPr>
                      </a:pPr>
                      <a:endParaRPr sz="2900" b="0" dirty="0">
                        <a:solidFill>
                          <a:srgbClr val="FFFFFF"/>
                        </a:solidFill>
                        <a:latin typeface="Signika"/>
                        <a:ea typeface="Signika"/>
                        <a:cs typeface="Signika"/>
                        <a:sym typeface="Signika"/>
                      </a:endParaRPr>
                    </a:p>
                  </a:txBody>
                  <a:tcPr marL="50800" marR="50800" marT="50800" marB="50800" anchor="ctr" horzOverflow="overflow">
                    <a:lnB w="0">
                      <a:miter lim="400000"/>
                    </a:lnB>
                    <a:solidFill>
                      <a:srgbClr val="03C0FE"/>
                    </a:solidFill>
                  </a:tcPr>
                </a:tc>
                <a:tc gridSpan="4">
                  <a:txBody>
                    <a:bodyPr/>
                    <a:lstStyle/>
                    <a:p>
                      <a:pPr>
                        <a:lnSpc>
                          <a:spcPct val="90000"/>
                        </a:lnSpc>
                        <a:defRPr b="0" cap="none" spc="0">
                          <a:solidFill>
                            <a:srgbClr val="000000"/>
                          </a:solidFill>
                        </a:defRPr>
                      </a:pPr>
                      <a:r>
                        <a:rPr lang="en-US" sz="2900" b="0" dirty="0" smtClean="0">
                          <a:solidFill>
                            <a:srgbClr val="FFFFFF"/>
                          </a:solidFill>
                          <a:latin typeface="Apple SD Gothic Neo" charset="-127"/>
                          <a:ea typeface="Apple SD Gothic Neo" charset="-127"/>
                          <a:cs typeface="Apple SD Gothic Neo" charset="-127"/>
                          <a:sym typeface="Signika"/>
                        </a:rPr>
                        <a:t>Person</a:t>
                      </a:r>
                      <a:endParaRPr sz="2900" b="0" dirty="0">
                        <a:solidFill>
                          <a:srgbClr val="FFFFFF"/>
                        </a:solidFill>
                        <a:latin typeface="Apple SD Gothic Neo" charset="-127"/>
                        <a:ea typeface="Apple SD Gothic Neo" charset="-127"/>
                        <a:cs typeface="Apple SD Gothic Neo" charset="-127"/>
                        <a:sym typeface="Signika"/>
                      </a:endParaRPr>
                    </a:p>
                  </a:txBody>
                  <a:tcPr marL="50800" marR="50800" marT="50800" marB="50800" anchor="ctr" horzOverflow="overflow">
                    <a:lnB w="0">
                      <a:noFill/>
                      <a:miter lim="400000"/>
                    </a:lnB>
                    <a:solidFill>
                      <a:srgbClr val="03C0FE"/>
                    </a:solidFill>
                  </a:tcPr>
                </a:tc>
                <a:tc hMerge="1">
                  <a:txBody>
                    <a:bodyPr/>
                    <a:lstStyle/>
                    <a:p>
                      <a:pPr>
                        <a:lnSpc>
                          <a:spcPct val="90000"/>
                        </a:lnSpc>
                        <a:defRPr b="0" cap="none" spc="0">
                          <a:solidFill>
                            <a:srgbClr val="000000"/>
                          </a:solidFill>
                        </a:defRPr>
                      </a:pPr>
                      <a:endParaRPr sz="2900" b="0" dirty="0">
                        <a:solidFill>
                          <a:srgbClr val="FFFFFF"/>
                        </a:solidFill>
                        <a:latin typeface="Signika"/>
                        <a:ea typeface="Signika"/>
                        <a:cs typeface="Signika"/>
                        <a:sym typeface="Signika"/>
                      </a:endParaRPr>
                    </a:p>
                  </a:txBody>
                  <a:tcPr marL="50800" marR="50800" marT="50800" marB="50800" anchor="ctr" horzOverflow="overflow">
                    <a:lnB w="0">
                      <a:miter lim="400000"/>
                    </a:lnB>
                    <a:solidFill>
                      <a:srgbClr val="03C0FE"/>
                    </a:solidFill>
                  </a:tcPr>
                </a:tc>
                <a:tc hMerge="1">
                  <a:txBody>
                    <a:bodyPr/>
                    <a:lstStyle/>
                    <a:p>
                      <a:pPr>
                        <a:lnSpc>
                          <a:spcPct val="90000"/>
                        </a:lnSpc>
                        <a:defRPr b="0" cap="none" spc="0">
                          <a:solidFill>
                            <a:srgbClr val="000000"/>
                          </a:solidFill>
                        </a:defRPr>
                      </a:pPr>
                      <a:endParaRPr sz="2900" b="0" dirty="0">
                        <a:solidFill>
                          <a:srgbClr val="FFFFFF"/>
                        </a:solidFill>
                        <a:latin typeface="Signika"/>
                        <a:ea typeface="Signika"/>
                        <a:cs typeface="Signika"/>
                        <a:sym typeface="Signika"/>
                      </a:endParaRPr>
                    </a:p>
                  </a:txBody>
                  <a:tcPr marL="50800" marR="50800" marT="50800" marB="50800" anchor="ctr" horzOverflow="overflow">
                    <a:lnB w="0">
                      <a:miter lim="400000"/>
                    </a:lnB>
                    <a:solidFill>
                      <a:srgbClr val="03C0FE"/>
                    </a:solidFill>
                  </a:tcPr>
                </a:tc>
                <a:tc hMerge="1">
                  <a:txBody>
                    <a:bodyPr/>
                    <a:lstStyle/>
                    <a:p>
                      <a:pPr>
                        <a:lnSpc>
                          <a:spcPct val="90000"/>
                        </a:lnSpc>
                        <a:defRPr b="0" cap="none" spc="0">
                          <a:solidFill>
                            <a:srgbClr val="000000"/>
                          </a:solidFill>
                        </a:defRPr>
                      </a:pPr>
                      <a:endParaRPr sz="2900" b="0" dirty="0">
                        <a:solidFill>
                          <a:srgbClr val="FFFFFF"/>
                        </a:solidFill>
                        <a:latin typeface="Signika"/>
                        <a:ea typeface="Signika"/>
                        <a:cs typeface="Signika"/>
                        <a:sym typeface="Signika"/>
                      </a:endParaRPr>
                    </a:p>
                  </a:txBody>
                  <a:tcPr marL="50800" marR="50800" marT="50800" marB="50800" anchor="ctr" horzOverflow="overflow">
                    <a:lnB w="0">
                      <a:miter lim="400000"/>
                    </a:lnB>
                    <a:solidFill>
                      <a:srgbClr val="03C0FE"/>
                    </a:solidFill>
                  </a:tcPr>
                </a:tc>
              </a:tr>
              <a:tr h="632464">
                <a:tc vMerge="1">
                  <a:txBody>
                    <a:bodyPr/>
                    <a:lstStyle/>
                    <a:p>
                      <a:pPr>
                        <a:lnSpc>
                          <a:spcPct val="90000"/>
                        </a:lnSpc>
                        <a:defRPr b="0" cap="none" spc="0">
                          <a:solidFill>
                            <a:srgbClr val="000000"/>
                          </a:solidFill>
                        </a:defRPr>
                      </a:pPr>
                      <a:endParaRPr sz="3500" b="0" dirty="0">
                        <a:solidFill>
                          <a:srgbClr val="FFFFFF"/>
                        </a:solidFill>
                        <a:latin typeface="Signika"/>
                        <a:ea typeface="Signika"/>
                        <a:cs typeface="Signika"/>
                        <a:sym typeface="Signika"/>
                      </a:endParaRPr>
                    </a:p>
                  </a:txBody>
                  <a:tcPr marL="50800" marR="50800" marT="50800" marB="50800" anchor="ctr" horzOverflow="overflow">
                    <a:solidFill>
                      <a:srgbClr val="03C0FE"/>
                    </a:solidFill>
                  </a:tcPr>
                </a:tc>
                <a:tc vMerge="1">
                  <a:txBody>
                    <a:bodyPr/>
                    <a:lstStyle/>
                    <a:p>
                      <a:pPr>
                        <a:lnSpc>
                          <a:spcPct val="90000"/>
                        </a:lnSpc>
                        <a:defRPr b="0" cap="none" spc="0">
                          <a:solidFill>
                            <a:srgbClr val="000000"/>
                          </a:solidFill>
                        </a:defRPr>
                      </a:pPr>
                      <a:endParaRPr sz="2900" b="0" dirty="0">
                        <a:solidFill>
                          <a:srgbClr val="FFFFFF"/>
                        </a:solidFill>
                        <a:latin typeface="Signika"/>
                        <a:ea typeface="Signika"/>
                        <a:cs typeface="Signika"/>
                        <a:sym typeface="Signika"/>
                      </a:endParaRPr>
                    </a:p>
                  </a:txBody>
                  <a:tcPr marL="50800" marR="50800" marT="50800" marB="50800" anchor="ctr" horzOverflow="overflow">
                    <a:lnT w="3175" cap="flat">
                      <a:noFill/>
                      <a:miter lim="400000"/>
                    </a:lnT>
                    <a:lnB w="0">
                      <a:miter lim="400000"/>
                    </a:lnB>
                    <a:solidFill>
                      <a:srgbClr val="03C0FE"/>
                    </a:solidFill>
                  </a:tcPr>
                </a:tc>
                <a:tc vMerge="1">
                  <a:txBody>
                    <a:bodyPr/>
                    <a:lstStyle/>
                    <a:p>
                      <a:pPr>
                        <a:lnSpc>
                          <a:spcPct val="90000"/>
                        </a:lnSpc>
                        <a:defRPr b="0" cap="none" spc="0">
                          <a:solidFill>
                            <a:srgbClr val="000000"/>
                          </a:solidFill>
                        </a:defRPr>
                      </a:pPr>
                      <a:endParaRPr sz="2900" b="0" dirty="0">
                        <a:solidFill>
                          <a:srgbClr val="FFFFFF"/>
                        </a:solidFill>
                        <a:latin typeface="Signika"/>
                        <a:ea typeface="Signika"/>
                        <a:cs typeface="Signika"/>
                        <a:sym typeface="Signika"/>
                      </a:endParaRPr>
                    </a:p>
                  </a:txBody>
                  <a:tcPr marL="50800" marR="50800" marT="50800" marB="50800" anchor="ctr" horzOverflow="overflow">
                    <a:lnT w="3175" cap="flat">
                      <a:noFill/>
                      <a:miter lim="400000"/>
                    </a:lnT>
                    <a:lnB w="0">
                      <a:miter lim="400000"/>
                    </a:lnB>
                    <a:solidFill>
                      <a:srgbClr val="03C0FE"/>
                    </a:solidFill>
                  </a:tcPr>
                </a:tc>
                <a:tc>
                  <a:txBody>
                    <a:bodyPr/>
                    <a:lstStyle/>
                    <a:p>
                      <a:pPr>
                        <a:lnSpc>
                          <a:spcPct val="90000"/>
                        </a:lnSpc>
                        <a:defRPr b="0" cap="none" spc="0">
                          <a:solidFill>
                            <a:srgbClr val="000000"/>
                          </a:solidFill>
                        </a:defRPr>
                      </a:pPr>
                      <a:r>
                        <a:rPr lang="en-US" sz="2900" b="0" dirty="0" smtClean="0">
                          <a:solidFill>
                            <a:srgbClr val="FFFFFF"/>
                          </a:solidFill>
                          <a:latin typeface="Apple SD Gothic Neo" charset="-127"/>
                          <a:ea typeface="Apple SD Gothic Neo" charset="-127"/>
                          <a:cs typeface="Apple SD Gothic Neo" charset="-127"/>
                          <a:sym typeface="Signika"/>
                        </a:rPr>
                        <a:t>2</a:t>
                      </a:r>
                      <a:endParaRPr sz="2900" b="0" dirty="0">
                        <a:solidFill>
                          <a:srgbClr val="FFFFFF"/>
                        </a:solidFill>
                        <a:latin typeface="Apple SD Gothic Neo" charset="-127"/>
                        <a:ea typeface="Apple SD Gothic Neo" charset="-127"/>
                        <a:cs typeface="Apple SD Gothic Neo" charset="-127"/>
                        <a:sym typeface="Signika"/>
                      </a:endParaRPr>
                    </a:p>
                  </a:txBody>
                  <a:tcPr marL="50800" marR="50800" marT="50800" marB="50800" anchor="ctr" horzOverflow="overflow">
                    <a:lnT w="3175" cap="flat">
                      <a:noFill/>
                      <a:miter lim="400000"/>
                    </a:lnT>
                    <a:lnB w="0">
                      <a:noFill/>
                      <a:miter lim="400000"/>
                    </a:lnB>
                    <a:solidFill>
                      <a:srgbClr val="03C0FE"/>
                    </a:solidFill>
                  </a:tcPr>
                </a:tc>
                <a:tc>
                  <a:txBody>
                    <a:bodyPr/>
                    <a:lstStyle/>
                    <a:p>
                      <a:pPr>
                        <a:lnSpc>
                          <a:spcPct val="90000"/>
                        </a:lnSpc>
                        <a:defRPr b="0" cap="none" spc="0">
                          <a:solidFill>
                            <a:srgbClr val="000000"/>
                          </a:solidFill>
                        </a:defRPr>
                      </a:pPr>
                      <a:r>
                        <a:rPr lang="en-US" sz="2900" b="0" dirty="0" smtClean="0">
                          <a:solidFill>
                            <a:srgbClr val="FFFFFF"/>
                          </a:solidFill>
                          <a:latin typeface="Apple SD Gothic Neo" charset="-127"/>
                          <a:ea typeface="Apple SD Gothic Neo" charset="-127"/>
                          <a:cs typeface="Apple SD Gothic Neo" charset="-127"/>
                          <a:sym typeface="Signika"/>
                        </a:rPr>
                        <a:t>3</a:t>
                      </a:r>
                      <a:endParaRPr sz="2900" b="0" dirty="0">
                        <a:solidFill>
                          <a:srgbClr val="FFFFFF"/>
                        </a:solidFill>
                        <a:latin typeface="Apple SD Gothic Neo" charset="-127"/>
                        <a:ea typeface="Apple SD Gothic Neo" charset="-127"/>
                        <a:cs typeface="Apple SD Gothic Neo" charset="-127"/>
                        <a:sym typeface="Signika"/>
                      </a:endParaRPr>
                    </a:p>
                  </a:txBody>
                  <a:tcPr marL="50800" marR="50800" marT="50800" marB="50800" anchor="ctr" horzOverflow="overflow">
                    <a:lnT w="3175" cap="flat">
                      <a:noFill/>
                      <a:miter lim="400000"/>
                    </a:lnT>
                    <a:lnB w="0">
                      <a:miter lim="400000"/>
                    </a:lnB>
                    <a:solidFill>
                      <a:srgbClr val="03C0FE"/>
                    </a:solidFill>
                  </a:tcPr>
                </a:tc>
                <a:tc>
                  <a:txBody>
                    <a:bodyPr/>
                    <a:lstStyle/>
                    <a:p>
                      <a:pPr>
                        <a:lnSpc>
                          <a:spcPct val="90000"/>
                        </a:lnSpc>
                        <a:defRPr b="0" cap="none" spc="0">
                          <a:solidFill>
                            <a:srgbClr val="000000"/>
                          </a:solidFill>
                        </a:defRPr>
                      </a:pPr>
                      <a:r>
                        <a:rPr lang="en-US" sz="2900" b="0" dirty="0" smtClean="0">
                          <a:solidFill>
                            <a:srgbClr val="FFFFFF"/>
                          </a:solidFill>
                          <a:latin typeface="Apple SD Gothic Neo" charset="-127"/>
                          <a:ea typeface="Apple SD Gothic Neo" charset="-127"/>
                          <a:cs typeface="Apple SD Gothic Neo" charset="-127"/>
                          <a:sym typeface="Signika"/>
                        </a:rPr>
                        <a:t>4</a:t>
                      </a:r>
                      <a:endParaRPr sz="2900" b="0" dirty="0">
                        <a:solidFill>
                          <a:srgbClr val="FFFFFF"/>
                        </a:solidFill>
                        <a:latin typeface="Apple SD Gothic Neo" charset="-127"/>
                        <a:ea typeface="Apple SD Gothic Neo" charset="-127"/>
                        <a:cs typeface="Apple SD Gothic Neo" charset="-127"/>
                        <a:sym typeface="Signika"/>
                      </a:endParaRPr>
                    </a:p>
                  </a:txBody>
                  <a:tcPr marL="50800" marR="50800" marT="50800" marB="50800" anchor="ctr" horzOverflow="overflow">
                    <a:lnT w="3175" cap="flat">
                      <a:noFill/>
                      <a:miter lim="400000"/>
                    </a:lnT>
                    <a:lnB w="0">
                      <a:miter lim="400000"/>
                    </a:lnB>
                    <a:solidFill>
                      <a:srgbClr val="03C0FE"/>
                    </a:solidFill>
                  </a:tcPr>
                </a:tc>
                <a:tc>
                  <a:txBody>
                    <a:bodyPr/>
                    <a:lstStyle/>
                    <a:p>
                      <a:pPr>
                        <a:lnSpc>
                          <a:spcPct val="90000"/>
                        </a:lnSpc>
                        <a:defRPr b="0" cap="none" spc="0">
                          <a:solidFill>
                            <a:srgbClr val="000000"/>
                          </a:solidFill>
                        </a:defRPr>
                      </a:pPr>
                      <a:r>
                        <a:rPr lang="en-US" sz="2900" b="0" dirty="0" smtClean="0">
                          <a:solidFill>
                            <a:srgbClr val="FFFFFF"/>
                          </a:solidFill>
                          <a:latin typeface="Apple SD Gothic Neo" charset="-127"/>
                          <a:ea typeface="Apple SD Gothic Neo" charset="-127"/>
                          <a:cs typeface="Apple SD Gothic Neo" charset="-127"/>
                          <a:sym typeface="Signika"/>
                        </a:rPr>
                        <a:t>5</a:t>
                      </a:r>
                      <a:endParaRPr sz="2900" b="0" dirty="0">
                        <a:solidFill>
                          <a:srgbClr val="FFFFFF"/>
                        </a:solidFill>
                        <a:latin typeface="Apple SD Gothic Neo" charset="-127"/>
                        <a:ea typeface="Apple SD Gothic Neo" charset="-127"/>
                        <a:cs typeface="Apple SD Gothic Neo" charset="-127"/>
                        <a:sym typeface="Signika"/>
                      </a:endParaRPr>
                    </a:p>
                  </a:txBody>
                  <a:tcPr marL="50800" marR="50800" marT="50800" marB="50800" anchor="ctr" horzOverflow="overflow">
                    <a:lnT w="3175" cap="flat">
                      <a:noFill/>
                      <a:miter lim="400000"/>
                    </a:lnT>
                    <a:lnB w="0">
                      <a:miter lim="400000"/>
                    </a:lnB>
                    <a:solidFill>
                      <a:srgbClr val="03C0FE"/>
                    </a:solidFill>
                  </a:tcPr>
                </a:tc>
                <a:tc>
                  <a:txBody>
                    <a:bodyPr/>
                    <a:lstStyle/>
                    <a:p>
                      <a:pPr>
                        <a:lnSpc>
                          <a:spcPct val="90000"/>
                        </a:lnSpc>
                        <a:defRPr b="0" cap="none" spc="0">
                          <a:solidFill>
                            <a:srgbClr val="000000"/>
                          </a:solidFill>
                        </a:defRPr>
                      </a:pPr>
                      <a:r>
                        <a:rPr lang="ko-KR" altLang="en-US" sz="2900" b="0" dirty="0" smtClean="0">
                          <a:solidFill>
                            <a:srgbClr val="FFFFFF"/>
                          </a:solidFill>
                          <a:latin typeface="Apple SD Gothic Neo" charset="-127"/>
                          <a:ea typeface="Apple SD Gothic Neo" charset="-127"/>
                          <a:cs typeface="Apple SD Gothic Neo" charset="-127"/>
                          <a:sym typeface="Signika"/>
                        </a:rPr>
                        <a:t>강민지</a:t>
                      </a:r>
                      <a:endParaRPr sz="2900" b="0" dirty="0">
                        <a:solidFill>
                          <a:srgbClr val="FFFFFF"/>
                        </a:solidFill>
                        <a:latin typeface="Apple SD Gothic Neo" charset="-127"/>
                        <a:ea typeface="Apple SD Gothic Neo" charset="-127"/>
                        <a:cs typeface="Apple SD Gothic Neo" charset="-127"/>
                        <a:sym typeface="Signika"/>
                      </a:endParaRPr>
                    </a:p>
                  </a:txBody>
                  <a:tcPr marL="50800" marR="50800" marT="50800" marB="50800" anchor="ctr" horzOverflow="overflow">
                    <a:lnT w="3175" cap="flat">
                      <a:noFill/>
                      <a:miter lim="400000"/>
                    </a:lnT>
                    <a:lnB w="0">
                      <a:miter lim="400000"/>
                    </a:lnB>
                    <a:solidFill>
                      <a:srgbClr val="03C0FE"/>
                    </a:solidFill>
                  </a:tcPr>
                </a:tc>
                <a:tc>
                  <a:txBody>
                    <a:bodyPr/>
                    <a:lstStyle/>
                    <a:p>
                      <a:pPr>
                        <a:lnSpc>
                          <a:spcPct val="90000"/>
                        </a:lnSpc>
                        <a:defRPr b="0" cap="none" spc="0">
                          <a:solidFill>
                            <a:srgbClr val="000000"/>
                          </a:solidFill>
                        </a:defRPr>
                      </a:pPr>
                      <a:r>
                        <a:rPr lang="ko-KR" altLang="en-US" sz="2900" b="0" dirty="0" smtClean="0">
                          <a:solidFill>
                            <a:srgbClr val="FFFFFF"/>
                          </a:solidFill>
                          <a:latin typeface="Apple SD Gothic Neo" charset="-127"/>
                          <a:ea typeface="Apple SD Gothic Neo" charset="-127"/>
                          <a:cs typeface="Apple SD Gothic Neo" charset="-127"/>
                          <a:sym typeface="Signika"/>
                        </a:rPr>
                        <a:t>원종훈</a:t>
                      </a:r>
                      <a:endParaRPr sz="2900" b="0" dirty="0">
                        <a:solidFill>
                          <a:srgbClr val="FFFFFF"/>
                        </a:solidFill>
                        <a:latin typeface="Apple SD Gothic Neo" charset="-127"/>
                        <a:ea typeface="Apple SD Gothic Neo" charset="-127"/>
                        <a:cs typeface="Apple SD Gothic Neo" charset="-127"/>
                        <a:sym typeface="Signika"/>
                      </a:endParaRPr>
                    </a:p>
                  </a:txBody>
                  <a:tcPr marL="50800" marR="50800" marT="50800" marB="50800" anchor="ctr" horzOverflow="overflow">
                    <a:lnT w="3175" cap="flat">
                      <a:noFill/>
                      <a:miter lim="400000"/>
                    </a:lnT>
                    <a:lnB w="0">
                      <a:miter lim="400000"/>
                    </a:lnB>
                    <a:solidFill>
                      <a:srgbClr val="03C0FE"/>
                    </a:solidFill>
                  </a:tcPr>
                </a:tc>
                <a:tc>
                  <a:txBody>
                    <a:bodyPr/>
                    <a:lstStyle/>
                    <a:p>
                      <a:pPr>
                        <a:lnSpc>
                          <a:spcPct val="90000"/>
                        </a:lnSpc>
                        <a:defRPr b="0" cap="none" spc="0">
                          <a:solidFill>
                            <a:srgbClr val="000000"/>
                          </a:solidFill>
                        </a:defRPr>
                      </a:pPr>
                      <a:r>
                        <a:rPr lang="ko-KR" altLang="en-US" sz="2900" b="0" dirty="0" smtClean="0">
                          <a:solidFill>
                            <a:srgbClr val="FFFFFF"/>
                          </a:solidFill>
                          <a:latin typeface="Apple SD Gothic Neo" charset="-127"/>
                          <a:ea typeface="Apple SD Gothic Neo" charset="-127"/>
                          <a:cs typeface="Apple SD Gothic Neo" charset="-127"/>
                          <a:sym typeface="Signika"/>
                        </a:rPr>
                        <a:t>이현종</a:t>
                      </a:r>
                      <a:endParaRPr sz="2900" b="0" dirty="0">
                        <a:solidFill>
                          <a:srgbClr val="FFFFFF"/>
                        </a:solidFill>
                        <a:latin typeface="Apple SD Gothic Neo" charset="-127"/>
                        <a:ea typeface="Apple SD Gothic Neo" charset="-127"/>
                        <a:cs typeface="Apple SD Gothic Neo" charset="-127"/>
                        <a:sym typeface="Signika"/>
                      </a:endParaRPr>
                    </a:p>
                  </a:txBody>
                  <a:tcPr marL="50800" marR="50800" marT="50800" marB="50800" anchor="ctr" horzOverflow="overflow">
                    <a:lnT w="3175" cap="flat">
                      <a:noFill/>
                      <a:miter lim="400000"/>
                    </a:lnT>
                    <a:lnB w="0">
                      <a:miter lim="400000"/>
                    </a:lnB>
                    <a:solidFill>
                      <a:srgbClr val="03C0FE"/>
                    </a:solidFill>
                  </a:tcPr>
                </a:tc>
                <a:tc>
                  <a:txBody>
                    <a:bodyPr/>
                    <a:lstStyle/>
                    <a:p>
                      <a:pPr>
                        <a:lnSpc>
                          <a:spcPct val="90000"/>
                        </a:lnSpc>
                        <a:defRPr b="0" cap="none" spc="0">
                          <a:solidFill>
                            <a:srgbClr val="000000"/>
                          </a:solidFill>
                        </a:defRPr>
                      </a:pPr>
                      <a:r>
                        <a:rPr lang="ko-KR" altLang="en-US" sz="2900" b="0" dirty="0" smtClean="0">
                          <a:solidFill>
                            <a:srgbClr val="FFFFFF"/>
                          </a:solidFill>
                          <a:latin typeface="Apple SD Gothic Neo" charset="-127"/>
                          <a:ea typeface="Apple SD Gothic Neo" charset="-127"/>
                          <a:cs typeface="Apple SD Gothic Neo" charset="-127"/>
                          <a:sym typeface="Signika"/>
                        </a:rPr>
                        <a:t>박용훈</a:t>
                      </a:r>
                      <a:endParaRPr sz="2900" b="0" dirty="0">
                        <a:solidFill>
                          <a:srgbClr val="FFFFFF"/>
                        </a:solidFill>
                        <a:latin typeface="Apple SD Gothic Neo" charset="-127"/>
                        <a:ea typeface="Apple SD Gothic Neo" charset="-127"/>
                        <a:cs typeface="Apple SD Gothic Neo" charset="-127"/>
                        <a:sym typeface="Signika"/>
                      </a:endParaRPr>
                    </a:p>
                  </a:txBody>
                  <a:tcPr marL="50800" marR="50800" marT="50800" marB="50800" anchor="ctr" horzOverflow="overflow">
                    <a:lnT w="3175" cap="flat">
                      <a:noFill/>
                      <a:miter lim="400000"/>
                    </a:lnT>
                    <a:lnB w="0">
                      <a:miter lim="400000"/>
                    </a:lnB>
                    <a:solidFill>
                      <a:srgbClr val="03C0FE"/>
                    </a:solidFill>
                  </a:tcPr>
                </a:tc>
              </a:tr>
              <a:tr h="777189">
                <a:tc>
                  <a:txBody>
                    <a:bodyPr/>
                    <a:lstStyle/>
                    <a:p>
                      <a:pPr marL="0" marR="0" algn="just">
                        <a:spcBef>
                          <a:spcPts val="180"/>
                        </a:spcBef>
                        <a:spcAft>
                          <a:spcPts val="180"/>
                        </a:spcAft>
                      </a:pPr>
                      <a:r>
                        <a:rPr lang="en-US" sz="2800" b="0" kern="100" cap="none" dirty="0" smtClean="0">
                          <a:solidFill>
                            <a:schemeClr val="tx2">
                              <a:lumMod val="75000"/>
                            </a:schemeClr>
                          </a:solidFill>
                          <a:effectLst/>
                          <a:latin typeface="Apple SD Gothic Neo" charset="-127"/>
                          <a:ea typeface="Apple SD Gothic Neo" charset="-127"/>
                          <a:cs typeface="Apple SD Gothic Neo" charset="-127"/>
                        </a:rPr>
                        <a:t>Go to sign up page</a:t>
                      </a:r>
                      <a:endParaRPr lang="en-US" sz="4800" b="0" kern="100" cap="none" dirty="0">
                        <a:solidFill>
                          <a:schemeClr val="tx2">
                            <a:lumMod val="75000"/>
                          </a:schemeClr>
                        </a:solidFill>
                        <a:effectLst/>
                        <a:latin typeface="Apple SD Gothic Neo" charset="-127"/>
                        <a:ea typeface="Apple SD Gothic Neo" charset="-127"/>
                        <a:cs typeface="Apple SD Gothic Neo" charset="-127"/>
                      </a:endParaRPr>
                    </a:p>
                  </a:txBody>
                  <a:tcPr marL="68580" marR="68580" marT="0" marB="0">
                    <a:lnR w="0">
                      <a:miter lim="400000"/>
                    </a:lnR>
                    <a:solidFill>
                      <a:srgbClr val="FFFFFF"/>
                    </a:solidFill>
                  </a:tcPr>
                </a:tc>
                <a:tc>
                  <a:txBody>
                    <a:bodyPr/>
                    <a:lstStyle/>
                    <a:p>
                      <a:pPr>
                        <a:defRPr sz="2300" cap="none" spc="0">
                          <a:solidFill>
                            <a:srgbClr val="282828"/>
                          </a:solidFill>
                          <a:latin typeface="PT Sans"/>
                          <a:ea typeface="PT Sans"/>
                          <a:cs typeface="PT Sans"/>
                          <a:sym typeface="PT Sans"/>
                        </a:defRPr>
                      </a:pPr>
                      <a:r>
                        <a:rPr lang="en-US" b="0" dirty="0" smtClean="0">
                          <a:latin typeface="Apple SD Gothic Neo" charset="-127"/>
                          <a:ea typeface="Apple SD Gothic Neo" charset="-127"/>
                          <a:cs typeface="Apple SD Gothic Neo" charset="-127"/>
                        </a:rPr>
                        <a:t>1</a:t>
                      </a:r>
                      <a:endParaRPr b="0" dirty="0">
                        <a:latin typeface="Apple SD Gothic Neo" charset="-127"/>
                        <a:ea typeface="Apple SD Gothic Neo" charset="-127"/>
                        <a:cs typeface="Apple SD Gothic Neo" charset="-127"/>
                      </a:endParaRPr>
                    </a:p>
                  </a:txBody>
                  <a:tcPr marL="50800" marR="50800" marT="50800" marB="50800" anchor="ctr" horzOverflow="overflow">
                    <a:lnL w="0">
                      <a:noFill/>
                      <a:miter lim="400000"/>
                    </a:lnL>
                    <a:lnR w="0">
                      <a:miter lim="400000"/>
                    </a:lnR>
                    <a:lnT w="0">
                      <a:miter lim="400000"/>
                    </a:lnT>
                    <a:lnB w="0">
                      <a:miter lim="400000"/>
                    </a:lnB>
                  </a:tcPr>
                </a:tc>
                <a:tc>
                  <a:txBody>
                    <a:bodyPr/>
                    <a:lstStyle/>
                    <a:p>
                      <a:pPr>
                        <a:defRPr sz="2300" cap="none" spc="0">
                          <a:solidFill>
                            <a:srgbClr val="282828"/>
                          </a:solidFill>
                          <a:latin typeface="PT Sans"/>
                          <a:ea typeface="PT Sans"/>
                          <a:cs typeface="PT Sans"/>
                          <a:sym typeface="PT Sans"/>
                        </a:defRPr>
                      </a:pPr>
                      <a:r>
                        <a:rPr lang="en-US" b="0" dirty="0" smtClean="0">
                          <a:latin typeface="Apple SD Gothic Neo" charset="-127"/>
                          <a:ea typeface="Apple SD Gothic Neo" charset="-127"/>
                          <a:cs typeface="Apple SD Gothic Neo" charset="-127"/>
                        </a:rPr>
                        <a:t>20</a:t>
                      </a:r>
                      <a:endParaRPr b="0" dirty="0">
                        <a:latin typeface="Apple SD Gothic Neo" charset="-127"/>
                        <a:ea typeface="Apple SD Gothic Neo" charset="-127"/>
                        <a:cs typeface="Apple SD Gothic Neo" charset="-127"/>
                      </a:endParaRPr>
                    </a:p>
                  </a:txBody>
                  <a:tcPr marL="50800" marR="50800" marT="50800" marB="50800" anchor="ctr" horzOverflow="overflow">
                    <a:lnL w="0">
                      <a:miter lim="400000"/>
                    </a:lnL>
                    <a:lnR w="0">
                      <a:miter lim="400000"/>
                    </a:lnR>
                    <a:lnT w="0">
                      <a:miter lim="400000"/>
                    </a:lnT>
                    <a:lnB w="0">
                      <a:miter lim="400000"/>
                    </a:lnB>
                  </a:tcPr>
                </a:tc>
                <a:tc>
                  <a:txBody>
                    <a:bodyPr/>
                    <a:lstStyle/>
                    <a:p>
                      <a:pPr>
                        <a:defRPr sz="2300" cap="none" spc="0">
                          <a:solidFill>
                            <a:srgbClr val="282828"/>
                          </a:solidFill>
                          <a:latin typeface="PT Sans"/>
                          <a:ea typeface="PT Sans"/>
                          <a:cs typeface="PT Sans"/>
                          <a:sym typeface="PT Sans"/>
                        </a:defRPr>
                      </a:pPr>
                      <a:endParaRPr b="0">
                        <a:latin typeface="Apple SD Gothic Neo" charset="-127"/>
                        <a:ea typeface="Apple SD Gothic Neo" charset="-127"/>
                        <a:cs typeface="Apple SD Gothic Neo" charset="-127"/>
                      </a:endParaRPr>
                    </a:p>
                  </a:txBody>
                  <a:tcPr marL="50800" marR="50800" marT="50800" marB="50800" anchor="ctr" horzOverflow="overflow">
                    <a:lnL w="0">
                      <a:noFill/>
                      <a:miter lim="400000"/>
                    </a:lnL>
                    <a:lnR w="0">
                      <a:miter lim="400000"/>
                    </a:lnR>
                    <a:lnT w="0">
                      <a:noFill/>
                      <a:miter lim="400000"/>
                    </a:lnT>
                    <a:lnB w="0">
                      <a:noFill/>
                      <a:miter lim="400000"/>
                    </a:lnB>
                  </a:tcPr>
                </a:tc>
                <a:tc>
                  <a:txBody>
                    <a:bodyPr/>
                    <a:lstStyle/>
                    <a:p>
                      <a:pPr>
                        <a:defRPr sz="2300" cap="none" spc="0">
                          <a:solidFill>
                            <a:srgbClr val="282828"/>
                          </a:solidFill>
                          <a:latin typeface="PT Sans"/>
                          <a:ea typeface="PT Sans"/>
                          <a:cs typeface="PT Sans"/>
                          <a:sym typeface="PT Sans"/>
                        </a:defRPr>
                      </a:pPr>
                      <a:endParaRPr b="0" dirty="0">
                        <a:latin typeface="Apple SD Gothic Neo" charset="-127"/>
                        <a:ea typeface="Apple SD Gothic Neo" charset="-127"/>
                        <a:cs typeface="Apple SD Gothic Neo" charset="-127"/>
                      </a:endParaRPr>
                    </a:p>
                  </a:txBody>
                  <a:tcPr marL="50800" marR="50800" marT="50800" marB="50800" anchor="ctr" horzOverflow="overflow">
                    <a:lnL w="0">
                      <a:miter lim="400000"/>
                    </a:lnL>
                    <a:lnR w="0">
                      <a:miter lim="400000"/>
                    </a:lnR>
                    <a:lnT w="0">
                      <a:miter lim="400000"/>
                    </a:lnT>
                    <a:lnB w="0">
                      <a:miter lim="400000"/>
                    </a:lnB>
                  </a:tcPr>
                </a:tc>
                <a:tc>
                  <a:txBody>
                    <a:bodyPr/>
                    <a:lstStyle/>
                    <a:p>
                      <a:pPr>
                        <a:defRPr sz="2300" cap="none" spc="0">
                          <a:solidFill>
                            <a:srgbClr val="282828"/>
                          </a:solidFill>
                          <a:latin typeface="PT Sans"/>
                          <a:ea typeface="PT Sans"/>
                          <a:cs typeface="PT Sans"/>
                          <a:sym typeface="PT Sans"/>
                        </a:defRPr>
                      </a:pPr>
                      <a:endParaRPr b="0">
                        <a:latin typeface="Apple SD Gothic Neo" charset="-127"/>
                        <a:ea typeface="Apple SD Gothic Neo" charset="-127"/>
                        <a:cs typeface="Apple SD Gothic Neo" charset="-127"/>
                      </a:endParaRPr>
                    </a:p>
                  </a:txBody>
                  <a:tcPr marL="50800" marR="50800" marT="50800" marB="50800" anchor="ctr" horzOverflow="overflow">
                    <a:lnL w="0">
                      <a:miter lim="400000"/>
                    </a:lnL>
                    <a:lnR w="0">
                      <a:miter lim="400000"/>
                    </a:lnR>
                    <a:lnT w="0">
                      <a:miter lim="400000"/>
                    </a:lnT>
                    <a:lnB w="0">
                      <a:miter lim="400000"/>
                    </a:lnB>
                  </a:tcPr>
                </a:tc>
                <a:tc>
                  <a:txBody>
                    <a:bodyPr/>
                    <a:lstStyle/>
                    <a:p>
                      <a:pPr>
                        <a:defRPr sz="2300" cap="none" spc="0">
                          <a:solidFill>
                            <a:srgbClr val="282828"/>
                          </a:solidFill>
                          <a:latin typeface="PT Sans"/>
                          <a:ea typeface="PT Sans"/>
                          <a:cs typeface="PT Sans"/>
                          <a:sym typeface="PT Sans"/>
                        </a:defRPr>
                      </a:pPr>
                      <a:endParaRPr b="0">
                        <a:latin typeface="Apple SD Gothic Neo" charset="-127"/>
                        <a:ea typeface="Apple SD Gothic Neo" charset="-127"/>
                        <a:cs typeface="Apple SD Gothic Neo" charset="-127"/>
                      </a:endParaRPr>
                    </a:p>
                  </a:txBody>
                  <a:tcPr marL="50800" marR="50800" marT="50800" marB="50800" anchor="ctr" horzOverflow="overflow">
                    <a:lnL w="0">
                      <a:miter lim="400000"/>
                    </a:lnL>
                    <a:lnR w="0">
                      <a:miter lim="400000"/>
                    </a:lnR>
                    <a:lnT w="0">
                      <a:miter lim="400000"/>
                    </a:lnT>
                    <a:lnB w="0">
                      <a:miter lim="400000"/>
                    </a:lnB>
                  </a:tcPr>
                </a:tc>
                <a:tc>
                  <a:txBody>
                    <a:bodyPr/>
                    <a:lstStyle/>
                    <a:p>
                      <a:pPr>
                        <a:defRPr sz="2300" cap="none" spc="0">
                          <a:solidFill>
                            <a:srgbClr val="282828"/>
                          </a:solidFill>
                          <a:latin typeface="PT Sans"/>
                          <a:ea typeface="PT Sans"/>
                          <a:cs typeface="PT Sans"/>
                          <a:sym typeface="PT Sans"/>
                        </a:defRPr>
                      </a:pPr>
                      <a:endParaRPr b="0">
                        <a:latin typeface="Apple SD Gothic Neo" charset="-127"/>
                        <a:ea typeface="Apple SD Gothic Neo" charset="-127"/>
                        <a:cs typeface="Apple SD Gothic Neo" charset="-127"/>
                      </a:endParaRPr>
                    </a:p>
                  </a:txBody>
                  <a:tcPr marL="50800" marR="50800" marT="50800" marB="50800" anchor="ctr" horzOverflow="overflow">
                    <a:lnL w="0">
                      <a:miter lim="400000"/>
                    </a:lnL>
                    <a:lnR w="0">
                      <a:miter lim="400000"/>
                    </a:lnR>
                    <a:lnT w="0">
                      <a:miter lim="400000"/>
                    </a:lnT>
                    <a:lnB w="0">
                      <a:miter lim="400000"/>
                    </a:lnB>
                  </a:tcPr>
                </a:tc>
                <a:tc>
                  <a:txBody>
                    <a:bodyPr/>
                    <a:lstStyle/>
                    <a:p>
                      <a:pPr>
                        <a:defRPr sz="2300" cap="none" spc="0">
                          <a:solidFill>
                            <a:srgbClr val="282828"/>
                          </a:solidFill>
                          <a:latin typeface="PT Sans"/>
                          <a:ea typeface="PT Sans"/>
                          <a:cs typeface="PT Sans"/>
                          <a:sym typeface="PT Sans"/>
                        </a:defRPr>
                      </a:pPr>
                      <a:endParaRPr b="0">
                        <a:latin typeface="Apple SD Gothic Neo" charset="-127"/>
                        <a:ea typeface="Apple SD Gothic Neo" charset="-127"/>
                        <a:cs typeface="Apple SD Gothic Neo" charset="-127"/>
                      </a:endParaRPr>
                    </a:p>
                  </a:txBody>
                  <a:tcPr marL="50800" marR="50800" marT="50800" marB="50800" anchor="ctr" horzOverflow="overflow">
                    <a:lnL w="0">
                      <a:miter lim="400000"/>
                    </a:lnL>
                    <a:lnR w="0">
                      <a:miter lim="400000"/>
                    </a:lnR>
                    <a:lnT w="0">
                      <a:miter lim="400000"/>
                    </a:lnT>
                    <a:lnB w="0">
                      <a:miter lim="400000"/>
                    </a:lnB>
                  </a:tcPr>
                </a:tc>
                <a:tc>
                  <a:txBody>
                    <a:bodyPr/>
                    <a:lstStyle/>
                    <a:p>
                      <a:pPr>
                        <a:defRPr sz="2300" cap="none" spc="0">
                          <a:solidFill>
                            <a:srgbClr val="282828"/>
                          </a:solidFill>
                          <a:latin typeface="PT Sans"/>
                          <a:ea typeface="PT Sans"/>
                          <a:cs typeface="PT Sans"/>
                          <a:sym typeface="PT Sans"/>
                        </a:defRPr>
                      </a:pPr>
                      <a:endParaRPr b="0">
                        <a:latin typeface="Apple SD Gothic Neo" charset="-127"/>
                        <a:ea typeface="Apple SD Gothic Neo" charset="-127"/>
                        <a:cs typeface="Apple SD Gothic Neo" charset="-127"/>
                      </a:endParaRPr>
                    </a:p>
                  </a:txBody>
                  <a:tcPr marL="50800" marR="50800" marT="50800" marB="50800" anchor="ctr" horzOverflow="overflow">
                    <a:lnL w="0">
                      <a:miter lim="400000"/>
                    </a:lnL>
                    <a:lnR w="0">
                      <a:miter lim="400000"/>
                    </a:lnR>
                    <a:lnT w="0">
                      <a:miter lim="400000"/>
                    </a:lnT>
                    <a:lnB w="0">
                      <a:miter lim="400000"/>
                    </a:lnB>
                  </a:tcPr>
                </a:tc>
                <a:tc>
                  <a:txBody>
                    <a:bodyPr/>
                    <a:lstStyle/>
                    <a:p>
                      <a:pPr>
                        <a:defRPr sz="2300" cap="none" spc="0">
                          <a:solidFill>
                            <a:srgbClr val="282828"/>
                          </a:solidFill>
                          <a:latin typeface="PT Sans"/>
                          <a:ea typeface="PT Sans"/>
                          <a:cs typeface="PT Sans"/>
                          <a:sym typeface="PT Sans"/>
                        </a:defRPr>
                      </a:pPr>
                      <a:endParaRPr b="0">
                        <a:latin typeface="Apple SD Gothic Neo" charset="-127"/>
                        <a:ea typeface="Apple SD Gothic Neo" charset="-127"/>
                        <a:cs typeface="Apple SD Gothic Neo" charset="-127"/>
                      </a:endParaRPr>
                    </a:p>
                  </a:txBody>
                  <a:tcPr marL="50800" marR="50800" marT="50800" marB="50800" anchor="ctr" horzOverflow="overflow">
                    <a:lnL w="0">
                      <a:miter lim="400000"/>
                    </a:lnL>
                    <a:lnR w="0">
                      <a:miter lim="400000"/>
                    </a:lnR>
                    <a:lnT w="0">
                      <a:miter lim="400000"/>
                    </a:lnT>
                    <a:lnB w="0">
                      <a:miter lim="400000"/>
                    </a:lnB>
                  </a:tcPr>
                </a:tc>
              </a:tr>
              <a:tr h="777189">
                <a:tc>
                  <a:txBody>
                    <a:bodyPr/>
                    <a:lstStyle/>
                    <a:p>
                      <a:pPr marL="0" marR="0" algn="just">
                        <a:spcBef>
                          <a:spcPts val="180"/>
                        </a:spcBef>
                        <a:spcAft>
                          <a:spcPts val="180"/>
                        </a:spcAft>
                      </a:pPr>
                      <a:r>
                        <a:rPr lang="en-US" sz="2800" b="0" kern="100" cap="none" dirty="0" smtClean="0">
                          <a:solidFill>
                            <a:schemeClr val="tx2">
                              <a:lumMod val="75000"/>
                            </a:schemeClr>
                          </a:solidFill>
                          <a:effectLst/>
                          <a:latin typeface="Apple SD Gothic Neo" charset="-127"/>
                          <a:ea typeface="Apple SD Gothic Neo" charset="-127"/>
                          <a:cs typeface="Apple SD Gothic Neo" charset="-127"/>
                        </a:rPr>
                        <a:t>Sign in and go to reply page</a:t>
                      </a:r>
                      <a:endParaRPr lang="en-US" sz="4800" b="0" kern="100" cap="none" dirty="0">
                        <a:solidFill>
                          <a:schemeClr val="tx2">
                            <a:lumMod val="75000"/>
                          </a:schemeClr>
                        </a:solidFill>
                        <a:effectLst/>
                        <a:latin typeface="Apple SD Gothic Neo" charset="-127"/>
                        <a:ea typeface="Apple SD Gothic Neo" charset="-127"/>
                        <a:cs typeface="Apple SD Gothic Neo" charset="-127"/>
                      </a:endParaRPr>
                    </a:p>
                  </a:txBody>
                  <a:tcPr marL="68580" marR="68580" marT="0" marB="0">
                    <a:lnR w="0">
                      <a:miter lim="400000"/>
                    </a:lnR>
                    <a:solidFill>
                      <a:srgbClr val="F3F3F3"/>
                    </a:solidFill>
                  </a:tcPr>
                </a:tc>
                <a:tc>
                  <a:txBody>
                    <a:bodyPr/>
                    <a:lstStyle/>
                    <a:p>
                      <a:pPr>
                        <a:defRPr sz="2300" cap="none" spc="0">
                          <a:solidFill>
                            <a:srgbClr val="282828"/>
                          </a:solidFill>
                          <a:latin typeface="PT Sans"/>
                          <a:ea typeface="PT Sans"/>
                          <a:cs typeface="PT Sans"/>
                          <a:sym typeface="PT Sans"/>
                        </a:defRPr>
                      </a:pPr>
                      <a:r>
                        <a:rPr lang="en-US" b="0" dirty="0" smtClean="0">
                          <a:latin typeface="Apple SD Gothic Neo" charset="-127"/>
                          <a:ea typeface="Apple SD Gothic Neo" charset="-127"/>
                          <a:cs typeface="Apple SD Gothic Neo" charset="-127"/>
                        </a:rPr>
                        <a:t>2</a:t>
                      </a:r>
                      <a:endParaRPr b="0" dirty="0">
                        <a:latin typeface="Apple SD Gothic Neo" charset="-127"/>
                        <a:ea typeface="Apple SD Gothic Neo" charset="-127"/>
                        <a:cs typeface="Apple SD Gothic Neo" charset="-127"/>
                      </a:endParaRPr>
                    </a:p>
                  </a:txBody>
                  <a:tcPr marL="50800" marR="50800" marT="50800" marB="50800" anchor="ctr" horzOverflow="overflow">
                    <a:lnL w="0">
                      <a:noFill/>
                      <a:miter lim="400000"/>
                    </a:lnL>
                    <a:lnR w="0">
                      <a:miter lim="400000"/>
                    </a:lnR>
                    <a:lnT w="0">
                      <a:miter lim="400000"/>
                    </a:lnT>
                    <a:lnB w="0">
                      <a:miter lim="400000"/>
                    </a:lnB>
                    <a:solidFill>
                      <a:srgbClr val="F3F3F3"/>
                    </a:solidFill>
                  </a:tcPr>
                </a:tc>
                <a:tc>
                  <a:txBody>
                    <a:bodyPr/>
                    <a:lstStyle/>
                    <a:p>
                      <a:pPr>
                        <a:defRPr sz="2300" cap="none" spc="0">
                          <a:solidFill>
                            <a:srgbClr val="282828"/>
                          </a:solidFill>
                          <a:latin typeface="PT Sans"/>
                          <a:ea typeface="PT Sans"/>
                          <a:cs typeface="PT Sans"/>
                          <a:sym typeface="PT Sans"/>
                        </a:defRPr>
                      </a:pPr>
                      <a:r>
                        <a:rPr lang="en-US" b="0" dirty="0" smtClean="0">
                          <a:latin typeface="Apple SD Gothic Neo" charset="-127"/>
                          <a:ea typeface="Apple SD Gothic Neo" charset="-127"/>
                          <a:cs typeface="Apple SD Gothic Neo" charset="-127"/>
                        </a:rPr>
                        <a:t>60</a:t>
                      </a:r>
                      <a:endParaRPr b="0" dirty="0">
                        <a:latin typeface="Apple SD Gothic Neo" charset="-127"/>
                        <a:ea typeface="Apple SD Gothic Neo" charset="-127"/>
                        <a:cs typeface="Apple SD Gothic Neo" charset="-127"/>
                      </a:endParaRPr>
                    </a:p>
                  </a:txBody>
                  <a:tcPr marL="50800" marR="50800" marT="50800" marB="50800" anchor="ctr" horzOverflow="overflow">
                    <a:lnL w="0">
                      <a:miter lim="400000"/>
                    </a:lnL>
                    <a:lnR w="0">
                      <a:miter lim="400000"/>
                    </a:lnR>
                    <a:lnT w="0">
                      <a:miter lim="400000"/>
                    </a:lnT>
                    <a:lnB w="0">
                      <a:miter lim="400000"/>
                    </a:lnB>
                    <a:solidFill>
                      <a:srgbClr val="F3F3F3"/>
                    </a:solidFill>
                  </a:tcPr>
                </a:tc>
                <a:tc>
                  <a:txBody>
                    <a:bodyPr/>
                    <a:lstStyle/>
                    <a:p>
                      <a:pPr>
                        <a:defRPr sz="2300" cap="none" spc="0">
                          <a:solidFill>
                            <a:srgbClr val="282828"/>
                          </a:solidFill>
                          <a:latin typeface="PT Sans"/>
                          <a:ea typeface="PT Sans"/>
                          <a:cs typeface="PT Sans"/>
                          <a:sym typeface="PT Sans"/>
                        </a:defRPr>
                      </a:pPr>
                      <a:endParaRPr b="0">
                        <a:latin typeface="Apple SD Gothic Neo" charset="-127"/>
                        <a:ea typeface="Apple SD Gothic Neo" charset="-127"/>
                        <a:cs typeface="Apple SD Gothic Neo" charset="-127"/>
                      </a:endParaRPr>
                    </a:p>
                  </a:txBody>
                  <a:tcPr marL="50800" marR="50800" marT="50800" marB="50800" anchor="ctr" horzOverflow="overflow">
                    <a:lnL w="0">
                      <a:noFill/>
                      <a:miter lim="400000"/>
                    </a:lnL>
                    <a:lnR w="0">
                      <a:miter lim="400000"/>
                    </a:lnR>
                    <a:lnT w="0">
                      <a:noFill/>
                      <a:miter lim="400000"/>
                    </a:lnT>
                    <a:lnB w="0">
                      <a:noFill/>
                      <a:miter lim="400000"/>
                    </a:lnB>
                    <a:solidFill>
                      <a:srgbClr val="F3F3F3"/>
                    </a:solidFill>
                  </a:tcPr>
                </a:tc>
                <a:tc>
                  <a:txBody>
                    <a:bodyPr/>
                    <a:lstStyle/>
                    <a:p>
                      <a:pPr>
                        <a:defRPr sz="2300" cap="none" spc="0">
                          <a:solidFill>
                            <a:srgbClr val="282828"/>
                          </a:solidFill>
                          <a:latin typeface="PT Sans"/>
                          <a:ea typeface="PT Sans"/>
                          <a:cs typeface="PT Sans"/>
                          <a:sym typeface="PT Sans"/>
                        </a:defRPr>
                      </a:pPr>
                      <a:endParaRPr b="0">
                        <a:latin typeface="Apple SD Gothic Neo" charset="-127"/>
                        <a:ea typeface="Apple SD Gothic Neo" charset="-127"/>
                        <a:cs typeface="Apple SD Gothic Neo" charset="-127"/>
                      </a:endParaRPr>
                    </a:p>
                  </a:txBody>
                  <a:tcPr marL="50800" marR="50800" marT="50800" marB="50800" anchor="ctr" horzOverflow="overflow">
                    <a:lnL w="0">
                      <a:miter lim="400000"/>
                    </a:lnL>
                    <a:lnR w="0">
                      <a:miter lim="400000"/>
                    </a:lnR>
                    <a:lnT w="0">
                      <a:miter lim="400000"/>
                    </a:lnT>
                    <a:lnB w="0">
                      <a:miter lim="400000"/>
                    </a:lnB>
                    <a:solidFill>
                      <a:srgbClr val="F3F3F3"/>
                    </a:solidFill>
                  </a:tcPr>
                </a:tc>
                <a:tc>
                  <a:txBody>
                    <a:bodyPr/>
                    <a:lstStyle/>
                    <a:p>
                      <a:pPr>
                        <a:defRPr sz="2300" cap="none" spc="0">
                          <a:solidFill>
                            <a:srgbClr val="282828"/>
                          </a:solidFill>
                          <a:latin typeface="PT Sans"/>
                          <a:ea typeface="PT Sans"/>
                          <a:cs typeface="PT Sans"/>
                          <a:sym typeface="PT Sans"/>
                        </a:defRPr>
                      </a:pPr>
                      <a:endParaRPr b="0" dirty="0">
                        <a:latin typeface="Apple SD Gothic Neo" charset="-127"/>
                        <a:ea typeface="Apple SD Gothic Neo" charset="-127"/>
                        <a:cs typeface="Apple SD Gothic Neo" charset="-127"/>
                      </a:endParaRPr>
                    </a:p>
                  </a:txBody>
                  <a:tcPr marL="50800" marR="50800" marT="50800" marB="50800" anchor="ctr" horzOverflow="overflow">
                    <a:lnL w="0">
                      <a:miter lim="400000"/>
                    </a:lnL>
                    <a:lnR w="0">
                      <a:miter lim="400000"/>
                    </a:lnR>
                    <a:lnT w="0">
                      <a:miter lim="400000"/>
                    </a:lnT>
                    <a:lnB w="0">
                      <a:miter lim="400000"/>
                    </a:lnB>
                    <a:solidFill>
                      <a:srgbClr val="F3F3F3"/>
                    </a:solidFill>
                  </a:tcPr>
                </a:tc>
                <a:tc>
                  <a:txBody>
                    <a:bodyPr/>
                    <a:lstStyle/>
                    <a:p>
                      <a:pPr>
                        <a:defRPr sz="2300" cap="none" spc="0">
                          <a:solidFill>
                            <a:srgbClr val="282828"/>
                          </a:solidFill>
                          <a:latin typeface="PT Sans"/>
                          <a:ea typeface="PT Sans"/>
                          <a:cs typeface="PT Sans"/>
                          <a:sym typeface="PT Sans"/>
                        </a:defRPr>
                      </a:pPr>
                      <a:endParaRPr b="0">
                        <a:latin typeface="Apple SD Gothic Neo" charset="-127"/>
                        <a:ea typeface="Apple SD Gothic Neo" charset="-127"/>
                        <a:cs typeface="Apple SD Gothic Neo" charset="-127"/>
                      </a:endParaRPr>
                    </a:p>
                  </a:txBody>
                  <a:tcPr marL="50800" marR="50800" marT="50800" marB="50800" anchor="ctr" horzOverflow="overflow">
                    <a:lnL w="0">
                      <a:miter lim="400000"/>
                    </a:lnL>
                    <a:lnR w="0">
                      <a:miter lim="400000"/>
                    </a:lnR>
                    <a:lnT w="0">
                      <a:miter lim="400000"/>
                    </a:lnT>
                    <a:lnB w="0">
                      <a:miter lim="400000"/>
                    </a:lnB>
                    <a:solidFill>
                      <a:srgbClr val="F3F3F3"/>
                    </a:solidFill>
                  </a:tcPr>
                </a:tc>
                <a:tc>
                  <a:txBody>
                    <a:bodyPr/>
                    <a:lstStyle/>
                    <a:p>
                      <a:pPr>
                        <a:defRPr sz="2300" cap="none" spc="0">
                          <a:solidFill>
                            <a:srgbClr val="282828"/>
                          </a:solidFill>
                          <a:latin typeface="PT Sans"/>
                          <a:ea typeface="PT Sans"/>
                          <a:cs typeface="PT Sans"/>
                          <a:sym typeface="PT Sans"/>
                        </a:defRPr>
                      </a:pPr>
                      <a:endParaRPr b="0">
                        <a:latin typeface="Apple SD Gothic Neo" charset="-127"/>
                        <a:ea typeface="Apple SD Gothic Neo" charset="-127"/>
                        <a:cs typeface="Apple SD Gothic Neo" charset="-127"/>
                      </a:endParaRPr>
                    </a:p>
                  </a:txBody>
                  <a:tcPr marL="50800" marR="50800" marT="50800" marB="50800" anchor="ctr" horzOverflow="overflow">
                    <a:lnL w="0">
                      <a:miter lim="400000"/>
                    </a:lnL>
                    <a:lnR w="0">
                      <a:miter lim="400000"/>
                    </a:lnR>
                    <a:lnT w="0">
                      <a:miter lim="400000"/>
                    </a:lnT>
                    <a:lnB w="0">
                      <a:miter lim="400000"/>
                    </a:lnB>
                    <a:solidFill>
                      <a:srgbClr val="F3F3F3"/>
                    </a:solidFill>
                  </a:tcPr>
                </a:tc>
                <a:tc>
                  <a:txBody>
                    <a:bodyPr/>
                    <a:lstStyle/>
                    <a:p>
                      <a:pPr>
                        <a:defRPr sz="2300" cap="none" spc="0">
                          <a:solidFill>
                            <a:srgbClr val="282828"/>
                          </a:solidFill>
                          <a:latin typeface="PT Sans"/>
                          <a:ea typeface="PT Sans"/>
                          <a:cs typeface="PT Sans"/>
                          <a:sym typeface="PT Sans"/>
                        </a:defRPr>
                      </a:pPr>
                      <a:endParaRPr b="0">
                        <a:latin typeface="Apple SD Gothic Neo" charset="-127"/>
                        <a:ea typeface="Apple SD Gothic Neo" charset="-127"/>
                        <a:cs typeface="Apple SD Gothic Neo" charset="-127"/>
                      </a:endParaRPr>
                    </a:p>
                  </a:txBody>
                  <a:tcPr marL="50800" marR="50800" marT="50800" marB="50800" anchor="ctr" horzOverflow="overflow">
                    <a:lnL w="0">
                      <a:miter lim="400000"/>
                    </a:lnL>
                    <a:lnR w="0">
                      <a:miter lim="400000"/>
                    </a:lnR>
                    <a:lnT w="0">
                      <a:miter lim="400000"/>
                    </a:lnT>
                    <a:lnB w="0">
                      <a:miter lim="400000"/>
                    </a:lnB>
                    <a:solidFill>
                      <a:srgbClr val="F3F3F3"/>
                    </a:solidFill>
                  </a:tcPr>
                </a:tc>
                <a:tc>
                  <a:txBody>
                    <a:bodyPr/>
                    <a:lstStyle/>
                    <a:p>
                      <a:pPr>
                        <a:defRPr sz="2300" cap="none" spc="0">
                          <a:solidFill>
                            <a:srgbClr val="282828"/>
                          </a:solidFill>
                          <a:latin typeface="PT Sans"/>
                          <a:ea typeface="PT Sans"/>
                          <a:cs typeface="PT Sans"/>
                          <a:sym typeface="PT Sans"/>
                        </a:defRPr>
                      </a:pPr>
                      <a:endParaRPr b="0">
                        <a:latin typeface="Apple SD Gothic Neo" charset="-127"/>
                        <a:ea typeface="Apple SD Gothic Neo" charset="-127"/>
                        <a:cs typeface="Apple SD Gothic Neo" charset="-127"/>
                      </a:endParaRPr>
                    </a:p>
                  </a:txBody>
                  <a:tcPr marL="50800" marR="50800" marT="50800" marB="50800" anchor="ctr" horzOverflow="overflow">
                    <a:lnL w="0">
                      <a:miter lim="400000"/>
                    </a:lnL>
                    <a:lnR w="0">
                      <a:miter lim="400000"/>
                    </a:lnR>
                    <a:lnT w="0">
                      <a:miter lim="400000"/>
                    </a:lnT>
                    <a:lnB w="0">
                      <a:miter lim="400000"/>
                    </a:lnB>
                    <a:solidFill>
                      <a:srgbClr val="F3F3F3"/>
                    </a:solidFill>
                  </a:tcPr>
                </a:tc>
                <a:tc>
                  <a:txBody>
                    <a:bodyPr/>
                    <a:lstStyle/>
                    <a:p>
                      <a:pPr>
                        <a:defRPr sz="2300" cap="none" spc="0">
                          <a:solidFill>
                            <a:srgbClr val="282828"/>
                          </a:solidFill>
                          <a:latin typeface="PT Sans"/>
                          <a:ea typeface="PT Sans"/>
                          <a:cs typeface="PT Sans"/>
                          <a:sym typeface="PT Sans"/>
                        </a:defRPr>
                      </a:pPr>
                      <a:endParaRPr b="0">
                        <a:latin typeface="Apple SD Gothic Neo" charset="-127"/>
                        <a:ea typeface="Apple SD Gothic Neo" charset="-127"/>
                        <a:cs typeface="Apple SD Gothic Neo" charset="-127"/>
                      </a:endParaRPr>
                    </a:p>
                  </a:txBody>
                  <a:tcPr marL="50800" marR="50800" marT="50800" marB="50800" anchor="ctr" horzOverflow="overflow">
                    <a:lnL w="0">
                      <a:miter lim="400000"/>
                    </a:lnL>
                    <a:lnR w="0">
                      <a:miter lim="400000"/>
                    </a:lnR>
                    <a:lnT w="0">
                      <a:miter lim="400000"/>
                    </a:lnT>
                    <a:lnB w="0">
                      <a:miter lim="400000"/>
                    </a:lnB>
                    <a:solidFill>
                      <a:srgbClr val="F3F3F3"/>
                    </a:solidFill>
                  </a:tcPr>
                </a:tc>
              </a:tr>
              <a:tr h="777189">
                <a:tc>
                  <a:txBody>
                    <a:bodyPr/>
                    <a:lstStyle/>
                    <a:p>
                      <a:pPr marL="0" marR="0" algn="just">
                        <a:spcBef>
                          <a:spcPts val="180"/>
                        </a:spcBef>
                        <a:spcAft>
                          <a:spcPts val="180"/>
                        </a:spcAft>
                      </a:pPr>
                      <a:r>
                        <a:rPr lang="en-US" sz="2800" b="0" kern="100" cap="none" dirty="0" smtClean="0">
                          <a:solidFill>
                            <a:schemeClr val="tx2">
                              <a:lumMod val="75000"/>
                            </a:schemeClr>
                          </a:solidFill>
                          <a:effectLst/>
                          <a:latin typeface="Apple SD Gothic Neo" charset="-127"/>
                          <a:ea typeface="Apple SD Gothic Neo" charset="-127"/>
                          <a:cs typeface="Apple SD Gothic Neo" charset="-127"/>
                        </a:rPr>
                        <a:t>Go to about us page</a:t>
                      </a:r>
                      <a:endParaRPr lang="en-US" sz="4800" b="0" kern="100" cap="none" dirty="0">
                        <a:solidFill>
                          <a:schemeClr val="tx2">
                            <a:lumMod val="75000"/>
                          </a:schemeClr>
                        </a:solidFill>
                        <a:effectLst/>
                        <a:latin typeface="Apple SD Gothic Neo" charset="-127"/>
                        <a:ea typeface="Apple SD Gothic Neo" charset="-127"/>
                        <a:cs typeface="Apple SD Gothic Neo" charset="-127"/>
                      </a:endParaRPr>
                    </a:p>
                  </a:txBody>
                  <a:tcPr marL="68580" marR="68580" marT="0" marB="0">
                    <a:lnR w="0">
                      <a:miter lim="400000"/>
                    </a:lnR>
                    <a:solidFill>
                      <a:srgbClr val="FFFFFF"/>
                    </a:solidFill>
                  </a:tcPr>
                </a:tc>
                <a:tc>
                  <a:txBody>
                    <a:bodyPr/>
                    <a:lstStyle/>
                    <a:p>
                      <a:pPr>
                        <a:defRPr sz="2300" cap="none" spc="0">
                          <a:solidFill>
                            <a:srgbClr val="282828"/>
                          </a:solidFill>
                          <a:latin typeface="PT Sans"/>
                          <a:ea typeface="PT Sans"/>
                          <a:cs typeface="PT Sans"/>
                          <a:sym typeface="PT Sans"/>
                        </a:defRPr>
                      </a:pPr>
                      <a:r>
                        <a:rPr lang="en-US" b="0" dirty="0" smtClean="0">
                          <a:latin typeface="Apple SD Gothic Neo" charset="-127"/>
                          <a:ea typeface="Apple SD Gothic Neo" charset="-127"/>
                          <a:cs typeface="Apple SD Gothic Neo" charset="-127"/>
                        </a:rPr>
                        <a:t>1</a:t>
                      </a:r>
                      <a:endParaRPr b="0" dirty="0">
                        <a:latin typeface="Apple SD Gothic Neo" charset="-127"/>
                        <a:ea typeface="Apple SD Gothic Neo" charset="-127"/>
                        <a:cs typeface="Apple SD Gothic Neo" charset="-127"/>
                      </a:endParaRPr>
                    </a:p>
                  </a:txBody>
                  <a:tcPr marL="50800" marR="50800" marT="50800" marB="50800" anchor="ctr" horzOverflow="overflow">
                    <a:lnL w="0">
                      <a:noFill/>
                      <a:miter lim="400000"/>
                    </a:lnL>
                    <a:lnR w="0">
                      <a:miter lim="400000"/>
                    </a:lnR>
                    <a:lnT w="0">
                      <a:miter lim="400000"/>
                    </a:lnT>
                    <a:lnB w="0">
                      <a:miter lim="400000"/>
                    </a:lnB>
                  </a:tcPr>
                </a:tc>
                <a:tc>
                  <a:txBody>
                    <a:bodyPr/>
                    <a:lstStyle/>
                    <a:p>
                      <a:pPr>
                        <a:defRPr sz="2300" cap="none" spc="0">
                          <a:solidFill>
                            <a:srgbClr val="282828"/>
                          </a:solidFill>
                          <a:latin typeface="PT Sans"/>
                          <a:ea typeface="PT Sans"/>
                          <a:cs typeface="PT Sans"/>
                          <a:sym typeface="PT Sans"/>
                        </a:defRPr>
                      </a:pPr>
                      <a:r>
                        <a:rPr lang="en-US" b="0" dirty="0" smtClean="0">
                          <a:latin typeface="Apple SD Gothic Neo" charset="-127"/>
                          <a:ea typeface="Apple SD Gothic Neo" charset="-127"/>
                          <a:cs typeface="Apple SD Gothic Neo" charset="-127"/>
                        </a:rPr>
                        <a:t>30</a:t>
                      </a:r>
                      <a:endParaRPr b="0" dirty="0">
                        <a:latin typeface="Apple SD Gothic Neo" charset="-127"/>
                        <a:ea typeface="Apple SD Gothic Neo" charset="-127"/>
                        <a:cs typeface="Apple SD Gothic Neo" charset="-127"/>
                      </a:endParaRPr>
                    </a:p>
                  </a:txBody>
                  <a:tcPr marL="50800" marR="50800" marT="50800" marB="50800" anchor="ctr" horzOverflow="overflow">
                    <a:lnL w="0">
                      <a:miter lim="400000"/>
                    </a:lnL>
                    <a:lnR w="0">
                      <a:miter lim="400000"/>
                    </a:lnR>
                    <a:lnT w="0">
                      <a:miter lim="400000"/>
                    </a:lnT>
                    <a:lnB w="0">
                      <a:miter lim="400000"/>
                    </a:lnB>
                  </a:tcPr>
                </a:tc>
                <a:tc>
                  <a:txBody>
                    <a:bodyPr/>
                    <a:lstStyle/>
                    <a:p>
                      <a:pPr>
                        <a:defRPr sz="2300" cap="none" spc="0">
                          <a:solidFill>
                            <a:srgbClr val="282828"/>
                          </a:solidFill>
                          <a:latin typeface="PT Sans"/>
                          <a:ea typeface="PT Sans"/>
                          <a:cs typeface="PT Sans"/>
                          <a:sym typeface="PT Sans"/>
                        </a:defRPr>
                      </a:pPr>
                      <a:endParaRPr b="0">
                        <a:latin typeface="Apple SD Gothic Neo" charset="-127"/>
                        <a:ea typeface="Apple SD Gothic Neo" charset="-127"/>
                        <a:cs typeface="Apple SD Gothic Neo" charset="-127"/>
                      </a:endParaRPr>
                    </a:p>
                  </a:txBody>
                  <a:tcPr marL="50800" marR="50800" marT="50800" marB="50800" anchor="ctr" horzOverflow="overflow">
                    <a:lnL w="0">
                      <a:noFill/>
                      <a:miter lim="400000"/>
                    </a:lnL>
                    <a:lnR w="0">
                      <a:miter lim="400000"/>
                    </a:lnR>
                    <a:lnT w="0">
                      <a:noFill/>
                      <a:miter lim="400000"/>
                    </a:lnT>
                    <a:lnB w="0">
                      <a:noFill/>
                      <a:miter lim="400000"/>
                    </a:lnB>
                  </a:tcPr>
                </a:tc>
                <a:tc>
                  <a:txBody>
                    <a:bodyPr/>
                    <a:lstStyle/>
                    <a:p>
                      <a:pPr>
                        <a:defRPr sz="2300" cap="none" spc="0">
                          <a:solidFill>
                            <a:srgbClr val="282828"/>
                          </a:solidFill>
                          <a:latin typeface="PT Sans"/>
                          <a:ea typeface="PT Sans"/>
                          <a:cs typeface="PT Sans"/>
                          <a:sym typeface="PT Sans"/>
                        </a:defRPr>
                      </a:pPr>
                      <a:endParaRPr b="0">
                        <a:latin typeface="Apple SD Gothic Neo" charset="-127"/>
                        <a:ea typeface="Apple SD Gothic Neo" charset="-127"/>
                        <a:cs typeface="Apple SD Gothic Neo" charset="-127"/>
                      </a:endParaRPr>
                    </a:p>
                  </a:txBody>
                  <a:tcPr marL="50800" marR="50800" marT="50800" marB="50800" anchor="ctr" horzOverflow="overflow">
                    <a:lnL w="0">
                      <a:miter lim="400000"/>
                    </a:lnL>
                    <a:lnR w="0">
                      <a:miter lim="400000"/>
                    </a:lnR>
                    <a:lnT w="0">
                      <a:miter lim="400000"/>
                    </a:lnT>
                    <a:lnB w="0">
                      <a:miter lim="400000"/>
                    </a:lnB>
                  </a:tcPr>
                </a:tc>
                <a:tc>
                  <a:txBody>
                    <a:bodyPr/>
                    <a:lstStyle/>
                    <a:p>
                      <a:pPr>
                        <a:defRPr sz="2300" cap="none" spc="0">
                          <a:solidFill>
                            <a:srgbClr val="282828"/>
                          </a:solidFill>
                          <a:latin typeface="PT Sans"/>
                          <a:ea typeface="PT Sans"/>
                          <a:cs typeface="PT Sans"/>
                          <a:sym typeface="PT Sans"/>
                        </a:defRPr>
                      </a:pPr>
                      <a:endParaRPr b="0">
                        <a:latin typeface="Apple SD Gothic Neo" charset="-127"/>
                        <a:ea typeface="Apple SD Gothic Neo" charset="-127"/>
                        <a:cs typeface="Apple SD Gothic Neo" charset="-127"/>
                      </a:endParaRPr>
                    </a:p>
                  </a:txBody>
                  <a:tcPr marL="50800" marR="50800" marT="50800" marB="50800" anchor="ctr" horzOverflow="overflow">
                    <a:lnL w="0">
                      <a:miter lim="400000"/>
                    </a:lnL>
                    <a:lnR w="0">
                      <a:miter lim="400000"/>
                    </a:lnR>
                    <a:lnT w="0">
                      <a:miter lim="400000"/>
                    </a:lnT>
                    <a:lnB w="0">
                      <a:miter lim="400000"/>
                    </a:lnB>
                  </a:tcPr>
                </a:tc>
                <a:tc>
                  <a:txBody>
                    <a:bodyPr/>
                    <a:lstStyle/>
                    <a:p>
                      <a:pPr>
                        <a:defRPr sz="2300" cap="none" spc="0">
                          <a:solidFill>
                            <a:srgbClr val="282828"/>
                          </a:solidFill>
                          <a:latin typeface="PT Sans"/>
                          <a:ea typeface="PT Sans"/>
                          <a:cs typeface="PT Sans"/>
                          <a:sym typeface="PT Sans"/>
                        </a:defRPr>
                      </a:pPr>
                      <a:endParaRPr b="0">
                        <a:latin typeface="Apple SD Gothic Neo" charset="-127"/>
                        <a:ea typeface="Apple SD Gothic Neo" charset="-127"/>
                        <a:cs typeface="Apple SD Gothic Neo" charset="-127"/>
                      </a:endParaRPr>
                    </a:p>
                  </a:txBody>
                  <a:tcPr marL="50800" marR="50800" marT="50800" marB="50800" anchor="ctr" horzOverflow="overflow">
                    <a:lnL w="0">
                      <a:miter lim="400000"/>
                    </a:lnL>
                    <a:lnR w="0">
                      <a:miter lim="400000"/>
                    </a:lnR>
                    <a:lnT w="0">
                      <a:miter lim="400000"/>
                    </a:lnT>
                    <a:lnB w="0">
                      <a:miter lim="400000"/>
                    </a:lnB>
                  </a:tcPr>
                </a:tc>
                <a:tc>
                  <a:txBody>
                    <a:bodyPr/>
                    <a:lstStyle/>
                    <a:p>
                      <a:pPr>
                        <a:defRPr sz="2300" cap="none" spc="0">
                          <a:solidFill>
                            <a:srgbClr val="282828"/>
                          </a:solidFill>
                          <a:latin typeface="PT Sans"/>
                          <a:ea typeface="PT Sans"/>
                          <a:cs typeface="PT Sans"/>
                          <a:sym typeface="PT Sans"/>
                        </a:defRPr>
                      </a:pPr>
                      <a:endParaRPr b="0" dirty="0">
                        <a:latin typeface="Apple SD Gothic Neo" charset="-127"/>
                        <a:ea typeface="Apple SD Gothic Neo" charset="-127"/>
                        <a:cs typeface="Apple SD Gothic Neo" charset="-127"/>
                      </a:endParaRPr>
                    </a:p>
                  </a:txBody>
                  <a:tcPr marL="50800" marR="50800" marT="50800" marB="50800" anchor="ctr" horzOverflow="overflow">
                    <a:lnL w="0">
                      <a:miter lim="400000"/>
                    </a:lnL>
                    <a:lnR w="0">
                      <a:miter lim="400000"/>
                    </a:lnR>
                    <a:lnT w="0">
                      <a:miter lim="400000"/>
                    </a:lnT>
                    <a:lnB w="0">
                      <a:miter lim="400000"/>
                    </a:lnB>
                  </a:tcPr>
                </a:tc>
                <a:tc>
                  <a:txBody>
                    <a:bodyPr/>
                    <a:lstStyle/>
                    <a:p>
                      <a:pPr>
                        <a:defRPr sz="2300" cap="none" spc="0">
                          <a:solidFill>
                            <a:srgbClr val="282828"/>
                          </a:solidFill>
                          <a:latin typeface="PT Sans"/>
                          <a:ea typeface="PT Sans"/>
                          <a:cs typeface="PT Sans"/>
                          <a:sym typeface="PT Sans"/>
                        </a:defRPr>
                      </a:pPr>
                      <a:endParaRPr b="0">
                        <a:latin typeface="Apple SD Gothic Neo" charset="-127"/>
                        <a:ea typeface="Apple SD Gothic Neo" charset="-127"/>
                        <a:cs typeface="Apple SD Gothic Neo" charset="-127"/>
                      </a:endParaRPr>
                    </a:p>
                  </a:txBody>
                  <a:tcPr marL="50800" marR="50800" marT="50800" marB="50800" anchor="ctr" horzOverflow="overflow">
                    <a:lnL w="0">
                      <a:miter lim="400000"/>
                    </a:lnL>
                    <a:lnR w="0">
                      <a:miter lim="400000"/>
                    </a:lnR>
                    <a:lnT w="0">
                      <a:miter lim="400000"/>
                    </a:lnT>
                    <a:lnB w="0">
                      <a:miter lim="400000"/>
                    </a:lnB>
                  </a:tcPr>
                </a:tc>
                <a:tc>
                  <a:txBody>
                    <a:bodyPr/>
                    <a:lstStyle/>
                    <a:p>
                      <a:pPr>
                        <a:defRPr sz="2300" cap="none" spc="0">
                          <a:solidFill>
                            <a:srgbClr val="282828"/>
                          </a:solidFill>
                          <a:latin typeface="PT Sans"/>
                          <a:ea typeface="PT Sans"/>
                          <a:cs typeface="PT Sans"/>
                          <a:sym typeface="PT Sans"/>
                        </a:defRPr>
                      </a:pPr>
                      <a:endParaRPr b="0">
                        <a:latin typeface="Apple SD Gothic Neo" charset="-127"/>
                        <a:ea typeface="Apple SD Gothic Neo" charset="-127"/>
                        <a:cs typeface="Apple SD Gothic Neo" charset="-127"/>
                      </a:endParaRPr>
                    </a:p>
                  </a:txBody>
                  <a:tcPr marL="50800" marR="50800" marT="50800" marB="50800" anchor="ctr" horzOverflow="overflow">
                    <a:lnL w="0">
                      <a:miter lim="400000"/>
                    </a:lnL>
                    <a:lnR w="0">
                      <a:miter lim="400000"/>
                    </a:lnR>
                    <a:lnT w="0">
                      <a:miter lim="400000"/>
                    </a:lnT>
                    <a:lnB w="0">
                      <a:miter lim="400000"/>
                    </a:lnB>
                  </a:tcPr>
                </a:tc>
                <a:tc>
                  <a:txBody>
                    <a:bodyPr/>
                    <a:lstStyle/>
                    <a:p>
                      <a:pPr>
                        <a:defRPr sz="2300" cap="none" spc="0">
                          <a:solidFill>
                            <a:srgbClr val="282828"/>
                          </a:solidFill>
                          <a:latin typeface="PT Sans"/>
                          <a:ea typeface="PT Sans"/>
                          <a:cs typeface="PT Sans"/>
                          <a:sym typeface="PT Sans"/>
                        </a:defRPr>
                      </a:pPr>
                      <a:endParaRPr b="0">
                        <a:latin typeface="Apple SD Gothic Neo" charset="-127"/>
                        <a:ea typeface="Apple SD Gothic Neo" charset="-127"/>
                        <a:cs typeface="Apple SD Gothic Neo" charset="-127"/>
                      </a:endParaRPr>
                    </a:p>
                  </a:txBody>
                  <a:tcPr marL="50800" marR="50800" marT="50800" marB="50800" anchor="ctr" horzOverflow="overflow">
                    <a:lnL w="0">
                      <a:miter lim="400000"/>
                    </a:lnL>
                    <a:lnR w="0">
                      <a:miter lim="400000"/>
                    </a:lnR>
                    <a:lnT w="0">
                      <a:miter lim="400000"/>
                    </a:lnT>
                    <a:lnB w="0">
                      <a:miter lim="400000"/>
                    </a:lnB>
                  </a:tcPr>
                </a:tc>
              </a:tr>
              <a:tr h="777189">
                <a:tc>
                  <a:txBody>
                    <a:bodyPr/>
                    <a:lstStyle/>
                    <a:p>
                      <a:pPr marL="0" marR="0" algn="just">
                        <a:spcBef>
                          <a:spcPts val="180"/>
                        </a:spcBef>
                        <a:spcAft>
                          <a:spcPts val="180"/>
                        </a:spcAft>
                      </a:pPr>
                      <a:r>
                        <a:rPr lang="en-US" sz="2800" b="0" kern="100" cap="none" dirty="0" smtClean="0">
                          <a:solidFill>
                            <a:schemeClr val="tx2">
                              <a:lumMod val="75000"/>
                            </a:schemeClr>
                          </a:solidFill>
                          <a:effectLst/>
                          <a:latin typeface="Apple SD Gothic Neo" charset="-127"/>
                          <a:ea typeface="Apple SD Gothic Neo" charset="-127"/>
                          <a:cs typeface="Apple SD Gothic Neo" charset="-127"/>
                        </a:rPr>
                        <a:t>Sign up and go to main page</a:t>
                      </a:r>
                      <a:endParaRPr lang="en-US" sz="4800" b="0" kern="100" cap="none" dirty="0">
                        <a:solidFill>
                          <a:schemeClr val="tx2">
                            <a:lumMod val="75000"/>
                          </a:schemeClr>
                        </a:solidFill>
                        <a:effectLst/>
                        <a:latin typeface="Apple SD Gothic Neo" charset="-127"/>
                        <a:ea typeface="Apple SD Gothic Neo" charset="-127"/>
                        <a:cs typeface="Apple SD Gothic Neo" charset="-127"/>
                      </a:endParaRPr>
                    </a:p>
                  </a:txBody>
                  <a:tcPr marL="68580" marR="68580" marT="0" marB="0">
                    <a:lnR w="0">
                      <a:miter lim="400000"/>
                    </a:lnR>
                    <a:solidFill>
                      <a:srgbClr val="F3F3F3"/>
                    </a:solidFill>
                  </a:tcPr>
                </a:tc>
                <a:tc>
                  <a:txBody>
                    <a:bodyPr/>
                    <a:lstStyle/>
                    <a:p>
                      <a:pPr>
                        <a:defRPr sz="2300" cap="none" spc="0">
                          <a:solidFill>
                            <a:srgbClr val="282828"/>
                          </a:solidFill>
                          <a:latin typeface="PT Sans"/>
                          <a:ea typeface="PT Sans"/>
                          <a:cs typeface="PT Sans"/>
                          <a:sym typeface="PT Sans"/>
                        </a:defRPr>
                      </a:pPr>
                      <a:r>
                        <a:rPr lang="en-US" b="0" dirty="0" smtClean="0">
                          <a:latin typeface="Apple SD Gothic Neo" charset="-127"/>
                          <a:ea typeface="Apple SD Gothic Neo" charset="-127"/>
                          <a:cs typeface="Apple SD Gothic Neo" charset="-127"/>
                        </a:rPr>
                        <a:t>2</a:t>
                      </a:r>
                    </a:p>
                  </a:txBody>
                  <a:tcPr marL="50800" marR="50800" marT="50800" marB="50800" anchor="ctr" horzOverflow="overflow">
                    <a:lnL w="0">
                      <a:noFill/>
                      <a:miter lim="400000"/>
                    </a:lnL>
                    <a:lnR w="0">
                      <a:miter lim="400000"/>
                    </a:lnR>
                    <a:lnT w="0">
                      <a:miter lim="400000"/>
                    </a:lnT>
                    <a:lnB w="0">
                      <a:miter lim="400000"/>
                    </a:lnB>
                    <a:solidFill>
                      <a:srgbClr val="F3F3F3"/>
                    </a:solidFill>
                  </a:tcPr>
                </a:tc>
                <a:tc>
                  <a:txBody>
                    <a:bodyPr/>
                    <a:lstStyle/>
                    <a:p>
                      <a:pPr>
                        <a:defRPr sz="2300" cap="none" spc="0">
                          <a:solidFill>
                            <a:srgbClr val="282828"/>
                          </a:solidFill>
                          <a:latin typeface="PT Sans"/>
                          <a:ea typeface="PT Sans"/>
                          <a:cs typeface="PT Sans"/>
                          <a:sym typeface="PT Sans"/>
                        </a:defRPr>
                      </a:pPr>
                      <a:r>
                        <a:rPr lang="en-US" b="0" dirty="0" smtClean="0">
                          <a:latin typeface="Apple SD Gothic Neo" charset="-127"/>
                          <a:ea typeface="Apple SD Gothic Neo" charset="-127"/>
                          <a:cs typeface="Apple SD Gothic Neo" charset="-127"/>
                        </a:rPr>
                        <a:t>60</a:t>
                      </a:r>
                      <a:endParaRPr b="0" dirty="0">
                        <a:latin typeface="Apple SD Gothic Neo" charset="-127"/>
                        <a:ea typeface="Apple SD Gothic Neo" charset="-127"/>
                        <a:cs typeface="Apple SD Gothic Neo" charset="-127"/>
                      </a:endParaRPr>
                    </a:p>
                  </a:txBody>
                  <a:tcPr marL="50800" marR="50800" marT="50800" marB="50800" anchor="ctr" horzOverflow="overflow">
                    <a:lnL w="0">
                      <a:miter lim="400000"/>
                    </a:lnL>
                    <a:lnR w="0">
                      <a:miter lim="400000"/>
                    </a:lnR>
                    <a:lnT w="0">
                      <a:miter lim="400000"/>
                    </a:lnT>
                    <a:lnB w="0">
                      <a:miter lim="400000"/>
                    </a:lnB>
                    <a:solidFill>
                      <a:srgbClr val="F3F3F3"/>
                    </a:solidFill>
                  </a:tcPr>
                </a:tc>
                <a:tc>
                  <a:txBody>
                    <a:bodyPr/>
                    <a:lstStyle/>
                    <a:p>
                      <a:pPr>
                        <a:defRPr sz="2300" cap="none" spc="0">
                          <a:solidFill>
                            <a:srgbClr val="282828"/>
                          </a:solidFill>
                          <a:latin typeface="PT Sans"/>
                          <a:ea typeface="PT Sans"/>
                          <a:cs typeface="PT Sans"/>
                          <a:sym typeface="PT Sans"/>
                        </a:defRPr>
                      </a:pPr>
                      <a:endParaRPr b="0">
                        <a:latin typeface="Apple SD Gothic Neo" charset="-127"/>
                        <a:ea typeface="Apple SD Gothic Neo" charset="-127"/>
                        <a:cs typeface="Apple SD Gothic Neo" charset="-127"/>
                      </a:endParaRPr>
                    </a:p>
                  </a:txBody>
                  <a:tcPr marL="50800" marR="50800" marT="50800" marB="50800" anchor="ctr" horzOverflow="overflow">
                    <a:lnL w="0">
                      <a:noFill/>
                      <a:miter lim="400000"/>
                    </a:lnL>
                    <a:lnR w="0">
                      <a:miter lim="400000"/>
                    </a:lnR>
                    <a:lnT w="0">
                      <a:noFill/>
                      <a:miter lim="400000"/>
                    </a:lnT>
                    <a:lnB w="0">
                      <a:noFill/>
                      <a:miter lim="400000"/>
                    </a:lnB>
                    <a:solidFill>
                      <a:srgbClr val="F3F3F3"/>
                    </a:solidFill>
                  </a:tcPr>
                </a:tc>
                <a:tc>
                  <a:txBody>
                    <a:bodyPr/>
                    <a:lstStyle/>
                    <a:p>
                      <a:pPr>
                        <a:defRPr sz="2300" cap="none" spc="0">
                          <a:solidFill>
                            <a:srgbClr val="282828"/>
                          </a:solidFill>
                          <a:latin typeface="PT Sans"/>
                          <a:ea typeface="PT Sans"/>
                          <a:cs typeface="PT Sans"/>
                          <a:sym typeface="PT Sans"/>
                        </a:defRPr>
                      </a:pPr>
                      <a:endParaRPr b="0">
                        <a:latin typeface="Apple SD Gothic Neo" charset="-127"/>
                        <a:ea typeface="Apple SD Gothic Neo" charset="-127"/>
                        <a:cs typeface="Apple SD Gothic Neo" charset="-127"/>
                      </a:endParaRPr>
                    </a:p>
                  </a:txBody>
                  <a:tcPr marL="50800" marR="50800" marT="50800" marB="50800" anchor="ctr" horzOverflow="overflow">
                    <a:lnL w="0">
                      <a:miter lim="400000"/>
                    </a:lnL>
                    <a:lnR w="0">
                      <a:miter lim="400000"/>
                    </a:lnR>
                    <a:lnT w="0">
                      <a:miter lim="400000"/>
                    </a:lnT>
                    <a:lnB w="0">
                      <a:miter lim="400000"/>
                    </a:lnB>
                    <a:solidFill>
                      <a:srgbClr val="F3F3F3"/>
                    </a:solidFill>
                  </a:tcPr>
                </a:tc>
                <a:tc>
                  <a:txBody>
                    <a:bodyPr/>
                    <a:lstStyle/>
                    <a:p>
                      <a:pPr>
                        <a:defRPr sz="2300" cap="none" spc="0">
                          <a:solidFill>
                            <a:srgbClr val="282828"/>
                          </a:solidFill>
                          <a:latin typeface="PT Sans"/>
                          <a:ea typeface="PT Sans"/>
                          <a:cs typeface="PT Sans"/>
                          <a:sym typeface="PT Sans"/>
                        </a:defRPr>
                      </a:pPr>
                      <a:endParaRPr b="0">
                        <a:latin typeface="Apple SD Gothic Neo" charset="-127"/>
                        <a:ea typeface="Apple SD Gothic Neo" charset="-127"/>
                        <a:cs typeface="Apple SD Gothic Neo" charset="-127"/>
                      </a:endParaRPr>
                    </a:p>
                  </a:txBody>
                  <a:tcPr marL="50800" marR="50800" marT="50800" marB="50800" anchor="ctr" horzOverflow="overflow">
                    <a:lnL w="0">
                      <a:miter lim="400000"/>
                    </a:lnL>
                    <a:lnR w="0">
                      <a:miter lim="400000"/>
                    </a:lnR>
                    <a:lnT w="0">
                      <a:miter lim="400000"/>
                    </a:lnT>
                    <a:lnB w="0">
                      <a:miter lim="400000"/>
                    </a:lnB>
                    <a:solidFill>
                      <a:srgbClr val="F3F3F3"/>
                    </a:solidFill>
                  </a:tcPr>
                </a:tc>
                <a:tc>
                  <a:txBody>
                    <a:bodyPr/>
                    <a:lstStyle/>
                    <a:p>
                      <a:pPr>
                        <a:defRPr sz="2300" cap="none" spc="0">
                          <a:solidFill>
                            <a:srgbClr val="282828"/>
                          </a:solidFill>
                          <a:latin typeface="PT Sans"/>
                          <a:ea typeface="PT Sans"/>
                          <a:cs typeface="PT Sans"/>
                          <a:sym typeface="PT Sans"/>
                        </a:defRPr>
                      </a:pPr>
                      <a:endParaRPr b="0">
                        <a:latin typeface="Apple SD Gothic Neo" charset="-127"/>
                        <a:ea typeface="Apple SD Gothic Neo" charset="-127"/>
                        <a:cs typeface="Apple SD Gothic Neo" charset="-127"/>
                      </a:endParaRPr>
                    </a:p>
                  </a:txBody>
                  <a:tcPr marL="50800" marR="50800" marT="50800" marB="50800" anchor="ctr" horzOverflow="overflow">
                    <a:lnL w="0">
                      <a:miter lim="400000"/>
                    </a:lnL>
                    <a:lnR w="0">
                      <a:miter lim="400000"/>
                    </a:lnR>
                    <a:lnT w="0">
                      <a:miter lim="400000"/>
                    </a:lnT>
                    <a:lnB w="0">
                      <a:miter lim="400000"/>
                    </a:lnB>
                    <a:solidFill>
                      <a:srgbClr val="F3F3F3"/>
                    </a:solidFill>
                  </a:tcPr>
                </a:tc>
                <a:tc>
                  <a:txBody>
                    <a:bodyPr/>
                    <a:lstStyle/>
                    <a:p>
                      <a:pPr>
                        <a:defRPr sz="2300" cap="none" spc="0">
                          <a:solidFill>
                            <a:srgbClr val="282828"/>
                          </a:solidFill>
                          <a:latin typeface="PT Sans"/>
                          <a:ea typeface="PT Sans"/>
                          <a:cs typeface="PT Sans"/>
                          <a:sym typeface="PT Sans"/>
                        </a:defRPr>
                      </a:pPr>
                      <a:endParaRPr b="0">
                        <a:latin typeface="Apple SD Gothic Neo" charset="-127"/>
                        <a:ea typeface="Apple SD Gothic Neo" charset="-127"/>
                        <a:cs typeface="Apple SD Gothic Neo" charset="-127"/>
                      </a:endParaRPr>
                    </a:p>
                  </a:txBody>
                  <a:tcPr marL="50800" marR="50800" marT="50800" marB="50800" anchor="ctr" horzOverflow="overflow">
                    <a:lnL w="0">
                      <a:miter lim="400000"/>
                    </a:lnL>
                    <a:lnR w="0">
                      <a:miter lim="400000"/>
                    </a:lnR>
                    <a:lnT w="0">
                      <a:miter lim="400000"/>
                    </a:lnT>
                    <a:lnB w="0">
                      <a:miter lim="400000"/>
                    </a:lnB>
                    <a:solidFill>
                      <a:srgbClr val="F3F3F3"/>
                    </a:solidFill>
                  </a:tcPr>
                </a:tc>
                <a:tc>
                  <a:txBody>
                    <a:bodyPr/>
                    <a:lstStyle/>
                    <a:p>
                      <a:pPr>
                        <a:defRPr sz="2300" cap="none" spc="0">
                          <a:solidFill>
                            <a:srgbClr val="282828"/>
                          </a:solidFill>
                          <a:latin typeface="PT Sans"/>
                          <a:ea typeface="PT Sans"/>
                          <a:cs typeface="PT Sans"/>
                          <a:sym typeface="PT Sans"/>
                        </a:defRPr>
                      </a:pPr>
                      <a:endParaRPr b="0">
                        <a:latin typeface="Apple SD Gothic Neo" charset="-127"/>
                        <a:ea typeface="Apple SD Gothic Neo" charset="-127"/>
                        <a:cs typeface="Apple SD Gothic Neo" charset="-127"/>
                      </a:endParaRPr>
                    </a:p>
                  </a:txBody>
                  <a:tcPr marL="50800" marR="50800" marT="50800" marB="50800" anchor="ctr" horzOverflow="overflow">
                    <a:lnL w="0">
                      <a:miter lim="400000"/>
                    </a:lnL>
                    <a:lnR w="0">
                      <a:miter lim="400000"/>
                    </a:lnR>
                    <a:lnT w="0">
                      <a:miter lim="400000"/>
                    </a:lnT>
                    <a:lnB w="0">
                      <a:miter lim="400000"/>
                    </a:lnB>
                    <a:solidFill>
                      <a:srgbClr val="F3F3F3"/>
                    </a:solidFill>
                  </a:tcPr>
                </a:tc>
                <a:tc>
                  <a:txBody>
                    <a:bodyPr/>
                    <a:lstStyle/>
                    <a:p>
                      <a:pPr>
                        <a:defRPr sz="2300" cap="none" spc="0">
                          <a:solidFill>
                            <a:srgbClr val="282828"/>
                          </a:solidFill>
                          <a:latin typeface="PT Sans"/>
                          <a:ea typeface="PT Sans"/>
                          <a:cs typeface="PT Sans"/>
                          <a:sym typeface="PT Sans"/>
                        </a:defRPr>
                      </a:pPr>
                      <a:endParaRPr b="0">
                        <a:latin typeface="Apple SD Gothic Neo" charset="-127"/>
                        <a:ea typeface="Apple SD Gothic Neo" charset="-127"/>
                        <a:cs typeface="Apple SD Gothic Neo" charset="-127"/>
                      </a:endParaRPr>
                    </a:p>
                  </a:txBody>
                  <a:tcPr marL="50800" marR="50800" marT="50800" marB="50800" anchor="ctr" horzOverflow="overflow">
                    <a:lnL w="0">
                      <a:miter lim="400000"/>
                    </a:lnL>
                    <a:lnR w="0">
                      <a:miter lim="400000"/>
                    </a:lnR>
                    <a:lnT w="0">
                      <a:miter lim="400000"/>
                    </a:lnT>
                    <a:lnB w="0">
                      <a:miter lim="400000"/>
                    </a:lnB>
                    <a:solidFill>
                      <a:srgbClr val="F3F3F3"/>
                    </a:solidFill>
                  </a:tcPr>
                </a:tc>
                <a:tc>
                  <a:txBody>
                    <a:bodyPr/>
                    <a:lstStyle/>
                    <a:p>
                      <a:pPr>
                        <a:defRPr sz="2300" cap="none" spc="0">
                          <a:solidFill>
                            <a:srgbClr val="282828"/>
                          </a:solidFill>
                          <a:latin typeface="PT Sans"/>
                          <a:ea typeface="PT Sans"/>
                          <a:cs typeface="PT Sans"/>
                          <a:sym typeface="PT Sans"/>
                        </a:defRPr>
                      </a:pPr>
                      <a:endParaRPr b="0">
                        <a:latin typeface="Apple SD Gothic Neo" charset="-127"/>
                        <a:ea typeface="Apple SD Gothic Neo" charset="-127"/>
                        <a:cs typeface="Apple SD Gothic Neo" charset="-127"/>
                      </a:endParaRPr>
                    </a:p>
                  </a:txBody>
                  <a:tcPr marL="50800" marR="50800" marT="50800" marB="50800" anchor="ctr" horzOverflow="overflow">
                    <a:lnL w="0">
                      <a:miter lim="400000"/>
                    </a:lnL>
                    <a:lnR w="0">
                      <a:miter lim="400000"/>
                    </a:lnR>
                    <a:lnT w="0">
                      <a:miter lim="400000"/>
                    </a:lnT>
                    <a:lnB w="0">
                      <a:miter lim="400000"/>
                    </a:lnB>
                    <a:solidFill>
                      <a:srgbClr val="F3F3F3"/>
                    </a:solidFill>
                  </a:tcPr>
                </a:tc>
              </a:tr>
              <a:tr h="777189">
                <a:tc>
                  <a:txBody>
                    <a:bodyPr/>
                    <a:lstStyle/>
                    <a:p>
                      <a:pPr marL="0" marR="0" algn="just">
                        <a:spcBef>
                          <a:spcPts val="180"/>
                        </a:spcBef>
                        <a:spcAft>
                          <a:spcPts val="180"/>
                        </a:spcAft>
                      </a:pPr>
                      <a:r>
                        <a:rPr lang="en-US" sz="2800" b="0" kern="100" cap="none" dirty="0" smtClean="0">
                          <a:solidFill>
                            <a:schemeClr val="tx2">
                              <a:lumMod val="75000"/>
                            </a:schemeClr>
                          </a:solidFill>
                          <a:effectLst/>
                          <a:latin typeface="Apple SD Gothic Neo" charset="-127"/>
                          <a:ea typeface="Apple SD Gothic Neo" charset="-127"/>
                          <a:cs typeface="Apple SD Gothic Neo" charset="-127"/>
                        </a:rPr>
                        <a:t>Change the sky image</a:t>
                      </a:r>
                      <a:endParaRPr lang="en-US" sz="4800" b="0" kern="100" cap="none" dirty="0">
                        <a:solidFill>
                          <a:schemeClr val="tx2">
                            <a:lumMod val="75000"/>
                          </a:schemeClr>
                        </a:solidFill>
                        <a:effectLst/>
                        <a:latin typeface="Apple SD Gothic Neo" charset="-127"/>
                        <a:ea typeface="Apple SD Gothic Neo" charset="-127"/>
                        <a:cs typeface="Apple SD Gothic Neo" charset="-127"/>
                      </a:endParaRPr>
                    </a:p>
                  </a:txBody>
                  <a:tcPr marL="68580" marR="68580" marT="0" marB="0">
                    <a:lnR w="0">
                      <a:miter lim="400000"/>
                    </a:lnR>
                    <a:solidFill>
                      <a:srgbClr val="FFFFFF"/>
                    </a:solidFill>
                  </a:tcPr>
                </a:tc>
                <a:tc>
                  <a:txBody>
                    <a:bodyPr/>
                    <a:lstStyle/>
                    <a:p>
                      <a:pPr>
                        <a:defRPr sz="2300" cap="none" spc="0">
                          <a:solidFill>
                            <a:srgbClr val="282828"/>
                          </a:solidFill>
                          <a:latin typeface="PT Sans"/>
                          <a:ea typeface="PT Sans"/>
                          <a:cs typeface="PT Sans"/>
                          <a:sym typeface="PT Sans"/>
                        </a:defRPr>
                      </a:pPr>
                      <a:r>
                        <a:rPr lang="en-US" b="0" dirty="0" smtClean="0">
                          <a:latin typeface="Apple SD Gothic Neo" charset="-127"/>
                          <a:ea typeface="Apple SD Gothic Neo" charset="-127"/>
                          <a:cs typeface="Apple SD Gothic Neo" charset="-127"/>
                        </a:rPr>
                        <a:t>3</a:t>
                      </a:r>
                      <a:endParaRPr b="0" dirty="0">
                        <a:latin typeface="Apple SD Gothic Neo" charset="-127"/>
                        <a:ea typeface="Apple SD Gothic Neo" charset="-127"/>
                        <a:cs typeface="Apple SD Gothic Neo" charset="-127"/>
                      </a:endParaRPr>
                    </a:p>
                  </a:txBody>
                  <a:tcPr marL="50800" marR="50800" marT="50800" marB="50800" anchor="ctr" horzOverflow="overflow">
                    <a:lnL w="0">
                      <a:noFill/>
                      <a:miter lim="400000"/>
                    </a:lnL>
                    <a:lnR w="0">
                      <a:miter lim="400000"/>
                    </a:lnR>
                    <a:lnT w="0">
                      <a:miter lim="400000"/>
                    </a:lnT>
                    <a:lnB w="0">
                      <a:miter lim="400000"/>
                    </a:lnB>
                  </a:tcPr>
                </a:tc>
                <a:tc>
                  <a:txBody>
                    <a:bodyPr/>
                    <a:lstStyle/>
                    <a:p>
                      <a:pPr>
                        <a:defRPr sz="2300" cap="none" spc="0">
                          <a:solidFill>
                            <a:srgbClr val="282828"/>
                          </a:solidFill>
                          <a:latin typeface="PT Sans"/>
                          <a:ea typeface="PT Sans"/>
                          <a:cs typeface="PT Sans"/>
                          <a:sym typeface="PT Sans"/>
                        </a:defRPr>
                      </a:pPr>
                      <a:r>
                        <a:rPr lang="en-US" b="0" dirty="0" smtClean="0">
                          <a:latin typeface="Apple SD Gothic Neo" charset="-127"/>
                          <a:ea typeface="Apple SD Gothic Neo" charset="-127"/>
                          <a:cs typeface="Apple SD Gothic Neo" charset="-127"/>
                        </a:rPr>
                        <a:t>180</a:t>
                      </a:r>
                      <a:endParaRPr b="0" dirty="0">
                        <a:latin typeface="Apple SD Gothic Neo" charset="-127"/>
                        <a:ea typeface="Apple SD Gothic Neo" charset="-127"/>
                        <a:cs typeface="Apple SD Gothic Neo" charset="-127"/>
                      </a:endParaRPr>
                    </a:p>
                  </a:txBody>
                  <a:tcPr marL="50800" marR="50800" marT="50800" marB="50800" anchor="ctr" horzOverflow="overflow">
                    <a:lnL w="0">
                      <a:miter lim="400000"/>
                    </a:lnL>
                    <a:lnR w="0">
                      <a:miter lim="400000"/>
                    </a:lnR>
                    <a:lnT w="0">
                      <a:miter lim="400000"/>
                    </a:lnT>
                    <a:lnB w="0">
                      <a:miter lim="400000"/>
                    </a:lnB>
                  </a:tcPr>
                </a:tc>
                <a:tc>
                  <a:txBody>
                    <a:bodyPr/>
                    <a:lstStyle/>
                    <a:p>
                      <a:pPr>
                        <a:defRPr sz="2300" cap="none" spc="0">
                          <a:solidFill>
                            <a:srgbClr val="282828"/>
                          </a:solidFill>
                          <a:latin typeface="PT Sans"/>
                          <a:ea typeface="PT Sans"/>
                          <a:cs typeface="PT Sans"/>
                          <a:sym typeface="PT Sans"/>
                        </a:defRPr>
                      </a:pPr>
                      <a:endParaRPr b="0">
                        <a:latin typeface="Apple SD Gothic Neo" charset="-127"/>
                        <a:ea typeface="Apple SD Gothic Neo" charset="-127"/>
                        <a:cs typeface="Apple SD Gothic Neo" charset="-127"/>
                      </a:endParaRPr>
                    </a:p>
                  </a:txBody>
                  <a:tcPr marL="50800" marR="50800" marT="50800" marB="50800" anchor="ctr" horzOverflow="overflow">
                    <a:lnL w="0">
                      <a:noFill/>
                      <a:miter lim="400000"/>
                    </a:lnL>
                    <a:lnR w="0">
                      <a:miter lim="400000"/>
                    </a:lnR>
                    <a:lnT w="0">
                      <a:noFill/>
                      <a:miter lim="400000"/>
                    </a:lnT>
                    <a:lnB w="0">
                      <a:noFill/>
                      <a:miter lim="400000"/>
                    </a:lnB>
                  </a:tcPr>
                </a:tc>
                <a:tc>
                  <a:txBody>
                    <a:bodyPr/>
                    <a:lstStyle/>
                    <a:p>
                      <a:pPr>
                        <a:defRPr sz="2300" cap="none" spc="0">
                          <a:solidFill>
                            <a:srgbClr val="282828"/>
                          </a:solidFill>
                          <a:latin typeface="PT Sans"/>
                          <a:ea typeface="PT Sans"/>
                          <a:cs typeface="PT Sans"/>
                          <a:sym typeface="PT Sans"/>
                        </a:defRPr>
                      </a:pPr>
                      <a:endParaRPr b="0">
                        <a:latin typeface="Apple SD Gothic Neo" charset="-127"/>
                        <a:ea typeface="Apple SD Gothic Neo" charset="-127"/>
                        <a:cs typeface="Apple SD Gothic Neo" charset="-127"/>
                      </a:endParaRPr>
                    </a:p>
                  </a:txBody>
                  <a:tcPr marL="50800" marR="50800" marT="50800" marB="50800" anchor="ctr" horzOverflow="overflow">
                    <a:lnL w="0">
                      <a:miter lim="400000"/>
                    </a:lnL>
                    <a:lnR w="0">
                      <a:miter lim="400000"/>
                    </a:lnR>
                    <a:lnT w="0">
                      <a:miter lim="400000"/>
                    </a:lnT>
                    <a:lnB w="0">
                      <a:miter lim="400000"/>
                    </a:lnB>
                  </a:tcPr>
                </a:tc>
                <a:tc>
                  <a:txBody>
                    <a:bodyPr/>
                    <a:lstStyle/>
                    <a:p>
                      <a:pPr>
                        <a:defRPr sz="2300" cap="none" spc="0">
                          <a:solidFill>
                            <a:srgbClr val="282828"/>
                          </a:solidFill>
                          <a:latin typeface="PT Sans"/>
                          <a:ea typeface="PT Sans"/>
                          <a:cs typeface="PT Sans"/>
                          <a:sym typeface="PT Sans"/>
                        </a:defRPr>
                      </a:pPr>
                      <a:endParaRPr b="0">
                        <a:latin typeface="Apple SD Gothic Neo" charset="-127"/>
                        <a:ea typeface="Apple SD Gothic Neo" charset="-127"/>
                        <a:cs typeface="Apple SD Gothic Neo" charset="-127"/>
                      </a:endParaRPr>
                    </a:p>
                  </a:txBody>
                  <a:tcPr marL="50800" marR="50800" marT="50800" marB="50800" anchor="ctr" horzOverflow="overflow">
                    <a:lnL w="0">
                      <a:miter lim="400000"/>
                    </a:lnL>
                    <a:lnR w="0">
                      <a:miter lim="400000"/>
                    </a:lnR>
                    <a:lnT w="0">
                      <a:miter lim="400000"/>
                    </a:lnT>
                    <a:lnB w="0">
                      <a:miter lim="400000"/>
                    </a:lnB>
                  </a:tcPr>
                </a:tc>
                <a:tc>
                  <a:txBody>
                    <a:bodyPr/>
                    <a:lstStyle/>
                    <a:p>
                      <a:pPr>
                        <a:defRPr sz="2300" cap="none" spc="0">
                          <a:solidFill>
                            <a:srgbClr val="282828"/>
                          </a:solidFill>
                          <a:latin typeface="PT Sans"/>
                          <a:ea typeface="PT Sans"/>
                          <a:cs typeface="PT Sans"/>
                          <a:sym typeface="PT Sans"/>
                        </a:defRPr>
                      </a:pPr>
                      <a:endParaRPr b="0">
                        <a:latin typeface="Apple SD Gothic Neo" charset="-127"/>
                        <a:ea typeface="Apple SD Gothic Neo" charset="-127"/>
                        <a:cs typeface="Apple SD Gothic Neo" charset="-127"/>
                      </a:endParaRPr>
                    </a:p>
                  </a:txBody>
                  <a:tcPr marL="50800" marR="50800" marT="50800" marB="50800" anchor="ctr" horzOverflow="overflow">
                    <a:lnL w="0">
                      <a:miter lim="400000"/>
                    </a:lnL>
                    <a:lnR w="0">
                      <a:miter lim="400000"/>
                    </a:lnR>
                    <a:lnT w="0">
                      <a:miter lim="400000"/>
                    </a:lnT>
                    <a:lnB w="0">
                      <a:miter lim="400000"/>
                    </a:lnB>
                  </a:tcPr>
                </a:tc>
                <a:tc>
                  <a:txBody>
                    <a:bodyPr/>
                    <a:lstStyle/>
                    <a:p>
                      <a:pPr>
                        <a:defRPr sz="2300" cap="none" spc="0">
                          <a:solidFill>
                            <a:srgbClr val="282828"/>
                          </a:solidFill>
                          <a:latin typeface="PT Sans"/>
                          <a:ea typeface="PT Sans"/>
                          <a:cs typeface="PT Sans"/>
                          <a:sym typeface="PT Sans"/>
                        </a:defRPr>
                      </a:pPr>
                      <a:endParaRPr b="0">
                        <a:latin typeface="Apple SD Gothic Neo" charset="-127"/>
                        <a:ea typeface="Apple SD Gothic Neo" charset="-127"/>
                        <a:cs typeface="Apple SD Gothic Neo" charset="-127"/>
                      </a:endParaRPr>
                    </a:p>
                  </a:txBody>
                  <a:tcPr marL="50800" marR="50800" marT="50800" marB="50800" anchor="ctr" horzOverflow="overflow">
                    <a:lnL w="0">
                      <a:miter lim="400000"/>
                    </a:lnL>
                    <a:lnR w="0">
                      <a:miter lim="400000"/>
                    </a:lnR>
                    <a:lnT w="0">
                      <a:miter lim="400000"/>
                    </a:lnT>
                    <a:lnB w="0">
                      <a:miter lim="400000"/>
                    </a:lnB>
                  </a:tcPr>
                </a:tc>
                <a:tc>
                  <a:txBody>
                    <a:bodyPr/>
                    <a:lstStyle/>
                    <a:p>
                      <a:pPr>
                        <a:defRPr sz="2300" cap="none" spc="0">
                          <a:solidFill>
                            <a:srgbClr val="282828"/>
                          </a:solidFill>
                          <a:latin typeface="PT Sans"/>
                          <a:ea typeface="PT Sans"/>
                          <a:cs typeface="PT Sans"/>
                          <a:sym typeface="PT Sans"/>
                        </a:defRPr>
                      </a:pPr>
                      <a:endParaRPr b="0">
                        <a:latin typeface="Apple SD Gothic Neo" charset="-127"/>
                        <a:ea typeface="Apple SD Gothic Neo" charset="-127"/>
                        <a:cs typeface="Apple SD Gothic Neo" charset="-127"/>
                      </a:endParaRPr>
                    </a:p>
                  </a:txBody>
                  <a:tcPr marL="50800" marR="50800" marT="50800" marB="50800" anchor="ctr" horzOverflow="overflow">
                    <a:lnL w="0">
                      <a:miter lim="400000"/>
                    </a:lnL>
                    <a:lnR w="0">
                      <a:miter lim="400000"/>
                    </a:lnR>
                    <a:lnT w="0">
                      <a:miter lim="400000"/>
                    </a:lnT>
                    <a:lnB w="0">
                      <a:miter lim="400000"/>
                    </a:lnB>
                  </a:tcPr>
                </a:tc>
                <a:tc>
                  <a:txBody>
                    <a:bodyPr/>
                    <a:lstStyle/>
                    <a:p>
                      <a:pPr>
                        <a:defRPr sz="2300" cap="none" spc="0">
                          <a:solidFill>
                            <a:srgbClr val="282828"/>
                          </a:solidFill>
                          <a:latin typeface="PT Sans"/>
                          <a:ea typeface="PT Sans"/>
                          <a:cs typeface="PT Sans"/>
                          <a:sym typeface="PT Sans"/>
                        </a:defRPr>
                      </a:pPr>
                      <a:endParaRPr b="0">
                        <a:latin typeface="Apple SD Gothic Neo" charset="-127"/>
                        <a:ea typeface="Apple SD Gothic Neo" charset="-127"/>
                        <a:cs typeface="Apple SD Gothic Neo" charset="-127"/>
                      </a:endParaRPr>
                    </a:p>
                  </a:txBody>
                  <a:tcPr marL="50800" marR="50800" marT="50800" marB="50800" anchor="ctr" horzOverflow="overflow">
                    <a:lnL w="0">
                      <a:miter lim="400000"/>
                    </a:lnL>
                    <a:lnR w="0">
                      <a:miter lim="400000"/>
                    </a:lnR>
                    <a:lnT w="0">
                      <a:miter lim="400000"/>
                    </a:lnT>
                    <a:lnB w="0">
                      <a:miter lim="400000"/>
                    </a:lnB>
                  </a:tcPr>
                </a:tc>
                <a:tc>
                  <a:txBody>
                    <a:bodyPr/>
                    <a:lstStyle/>
                    <a:p>
                      <a:pPr>
                        <a:defRPr sz="2300" cap="none" spc="0">
                          <a:solidFill>
                            <a:srgbClr val="282828"/>
                          </a:solidFill>
                          <a:latin typeface="PT Sans"/>
                          <a:ea typeface="PT Sans"/>
                          <a:cs typeface="PT Sans"/>
                          <a:sym typeface="PT Sans"/>
                        </a:defRPr>
                      </a:pPr>
                      <a:endParaRPr b="0">
                        <a:latin typeface="Apple SD Gothic Neo" charset="-127"/>
                        <a:ea typeface="Apple SD Gothic Neo" charset="-127"/>
                        <a:cs typeface="Apple SD Gothic Neo" charset="-127"/>
                      </a:endParaRPr>
                    </a:p>
                  </a:txBody>
                  <a:tcPr marL="50800" marR="50800" marT="50800" marB="50800" anchor="ctr" horzOverflow="overflow">
                    <a:lnL w="0">
                      <a:miter lim="400000"/>
                    </a:lnL>
                    <a:lnR w="0">
                      <a:miter lim="400000"/>
                    </a:lnR>
                    <a:lnT w="0">
                      <a:miter lim="400000"/>
                    </a:lnT>
                    <a:lnB w="0">
                      <a:miter lim="400000"/>
                    </a:lnB>
                  </a:tcPr>
                </a:tc>
              </a:tr>
              <a:tr h="777189">
                <a:tc>
                  <a:txBody>
                    <a:bodyPr/>
                    <a:lstStyle/>
                    <a:p>
                      <a:pPr marL="0" marR="0" algn="just">
                        <a:spcBef>
                          <a:spcPts val="180"/>
                        </a:spcBef>
                        <a:spcAft>
                          <a:spcPts val="180"/>
                        </a:spcAft>
                      </a:pPr>
                      <a:r>
                        <a:rPr lang="en-US" sz="2800" b="0" kern="100" cap="none" dirty="0" smtClean="0">
                          <a:solidFill>
                            <a:schemeClr val="tx2">
                              <a:lumMod val="75000"/>
                            </a:schemeClr>
                          </a:solidFill>
                          <a:effectLst/>
                          <a:latin typeface="Apple SD Gothic Neo" charset="-127"/>
                          <a:ea typeface="Apple SD Gothic Neo" charset="-127"/>
                          <a:cs typeface="Apple SD Gothic Neo" charset="-127"/>
                        </a:rPr>
                        <a:t>Fold the plane</a:t>
                      </a:r>
                      <a:endParaRPr lang="en-US" sz="4800" b="0" kern="100" cap="none" dirty="0">
                        <a:solidFill>
                          <a:schemeClr val="tx2">
                            <a:lumMod val="75000"/>
                          </a:schemeClr>
                        </a:solidFill>
                        <a:effectLst/>
                        <a:latin typeface="Apple SD Gothic Neo" charset="-127"/>
                        <a:ea typeface="Apple SD Gothic Neo" charset="-127"/>
                        <a:cs typeface="Apple SD Gothic Neo" charset="-127"/>
                      </a:endParaRPr>
                    </a:p>
                  </a:txBody>
                  <a:tcPr marL="68580" marR="68580" marT="0" marB="0">
                    <a:lnR w="0">
                      <a:miter lim="400000"/>
                    </a:lnR>
                    <a:solidFill>
                      <a:srgbClr val="F3F3F3"/>
                    </a:solidFill>
                  </a:tcPr>
                </a:tc>
                <a:tc>
                  <a:txBody>
                    <a:bodyPr/>
                    <a:lstStyle/>
                    <a:p>
                      <a:pPr>
                        <a:defRPr sz="2300" cap="none" spc="0">
                          <a:solidFill>
                            <a:srgbClr val="282828"/>
                          </a:solidFill>
                          <a:latin typeface="PT Sans"/>
                          <a:ea typeface="PT Sans"/>
                          <a:cs typeface="PT Sans"/>
                          <a:sym typeface="PT Sans"/>
                        </a:defRPr>
                      </a:pPr>
                      <a:r>
                        <a:rPr lang="en-US" b="0" dirty="0" smtClean="0">
                          <a:latin typeface="Apple SD Gothic Neo" charset="-127"/>
                          <a:ea typeface="Apple SD Gothic Neo" charset="-127"/>
                          <a:cs typeface="Apple SD Gothic Neo" charset="-127"/>
                        </a:rPr>
                        <a:t>2</a:t>
                      </a:r>
                      <a:endParaRPr b="0" dirty="0">
                        <a:latin typeface="Apple SD Gothic Neo" charset="-127"/>
                        <a:ea typeface="Apple SD Gothic Neo" charset="-127"/>
                        <a:cs typeface="Apple SD Gothic Neo" charset="-127"/>
                      </a:endParaRPr>
                    </a:p>
                  </a:txBody>
                  <a:tcPr marL="50800" marR="50800" marT="50800" marB="50800" anchor="ctr" horzOverflow="overflow">
                    <a:lnL w="0">
                      <a:noFill/>
                      <a:miter lim="400000"/>
                    </a:lnL>
                    <a:lnR w="0">
                      <a:miter lim="400000"/>
                    </a:lnR>
                    <a:lnT w="0">
                      <a:miter lim="400000"/>
                    </a:lnT>
                    <a:lnB w="0">
                      <a:miter lim="400000"/>
                    </a:lnB>
                    <a:solidFill>
                      <a:srgbClr val="F3F3F3"/>
                    </a:solidFill>
                  </a:tcPr>
                </a:tc>
                <a:tc>
                  <a:txBody>
                    <a:bodyPr/>
                    <a:lstStyle/>
                    <a:p>
                      <a:pPr>
                        <a:defRPr sz="2300" cap="none" spc="0">
                          <a:solidFill>
                            <a:srgbClr val="282828"/>
                          </a:solidFill>
                          <a:latin typeface="PT Sans"/>
                          <a:ea typeface="PT Sans"/>
                          <a:cs typeface="PT Sans"/>
                          <a:sym typeface="PT Sans"/>
                        </a:defRPr>
                      </a:pPr>
                      <a:r>
                        <a:rPr lang="en-US" b="0" dirty="0" smtClean="0">
                          <a:latin typeface="Apple SD Gothic Neo" charset="-127"/>
                          <a:ea typeface="Apple SD Gothic Neo" charset="-127"/>
                          <a:cs typeface="Apple SD Gothic Neo" charset="-127"/>
                        </a:rPr>
                        <a:t>60</a:t>
                      </a:r>
                      <a:endParaRPr b="0" dirty="0">
                        <a:latin typeface="Apple SD Gothic Neo" charset="-127"/>
                        <a:ea typeface="Apple SD Gothic Neo" charset="-127"/>
                        <a:cs typeface="Apple SD Gothic Neo" charset="-127"/>
                      </a:endParaRPr>
                    </a:p>
                  </a:txBody>
                  <a:tcPr marL="50800" marR="50800" marT="50800" marB="50800" anchor="ctr" horzOverflow="overflow">
                    <a:lnL w="0">
                      <a:miter lim="400000"/>
                    </a:lnL>
                    <a:lnR w="0">
                      <a:miter lim="400000"/>
                    </a:lnR>
                    <a:lnT w="0">
                      <a:miter lim="400000"/>
                    </a:lnT>
                    <a:lnB w="0">
                      <a:miter lim="400000"/>
                    </a:lnB>
                    <a:solidFill>
                      <a:srgbClr val="F3F3F3"/>
                    </a:solidFill>
                  </a:tcPr>
                </a:tc>
                <a:tc>
                  <a:txBody>
                    <a:bodyPr/>
                    <a:lstStyle/>
                    <a:p>
                      <a:pPr>
                        <a:defRPr sz="2300" cap="none" spc="0">
                          <a:solidFill>
                            <a:srgbClr val="282828"/>
                          </a:solidFill>
                          <a:latin typeface="PT Sans"/>
                          <a:ea typeface="PT Sans"/>
                          <a:cs typeface="PT Sans"/>
                          <a:sym typeface="PT Sans"/>
                        </a:defRPr>
                      </a:pPr>
                      <a:endParaRPr b="0">
                        <a:latin typeface="Apple SD Gothic Neo" charset="-127"/>
                        <a:ea typeface="Apple SD Gothic Neo" charset="-127"/>
                        <a:cs typeface="Apple SD Gothic Neo" charset="-127"/>
                      </a:endParaRPr>
                    </a:p>
                  </a:txBody>
                  <a:tcPr marL="50800" marR="50800" marT="50800" marB="50800" anchor="ctr" horzOverflow="overflow">
                    <a:lnL w="0">
                      <a:noFill/>
                      <a:miter lim="400000"/>
                    </a:lnL>
                    <a:lnR w="0">
                      <a:miter lim="400000"/>
                    </a:lnR>
                    <a:lnT w="0">
                      <a:noFill/>
                      <a:miter lim="400000"/>
                    </a:lnT>
                    <a:lnB w="0">
                      <a:noFill/>
                      <a:miter lim="400000"/>
                    </a:lnB>
                    <a:solidFill>
                      <a:srgbClr val="F3F3F3"/>
                    </a:solidFill>
                  </a:tcPr>
                </a:tc>
                <a:tc>
                  <a:txBody>
                    <a:bodyPr/>
                    <a:lstStyle/>
                    <a:p>
                      <a:pPr>
                        <a:defRPr sz="2300" cap="none" spc="0">
                          <a:solidFill>
                            <a:srgbClr val="282828"/>
                          </a:solidFill>
                          <a:latin typeface="PT Sans"/>
                          <a:ea typeface="PT Sans"/>
                          <a:cs typeface="PT Sans"/>
                          <a:sym typeface="PT Sans"/>
                        </a:defRPr>
                      </a:pPr>
                      <a:endParaRPr b="0">
                        <a:latin typeface="Apple SD Gothic Neo" charset="-127"/>
                        <a:ea typeface="Apple SD Gothic Neo" charset="-127"/>
                        <a:cs typeface="Apple SD Gothic Neo" charset="-127"/>
                      </a:endParaRPr>
                    </a:p>
                  </a:txBody>
                  <a:tcPr marL="50800" marR="50800" marT="50800" marB="50800" anchor="ctr" horzOverflow="overflow">
                    <a:lnL w="0">
                      <a:miter lim="400000"/>
                    </a:lnL>
                    <a:lnR w="0">
                      <a:miter lim="400000"/>
                    </a:lnR>
                    <a:lnT w="0">
                      <a:miter lim="400000"/>
                    </a:lnT>
                    <a:lnB w="0">
                      <a:miter lim="400000"/>
                    </a:lnB>
                    <a:solidFill>
                      <a:srgbClr val="F3F3F3"/>
                    </a:solidFill>
                  </a:tcPr>
                </a:tc>
                <a:tc>
                  <a:txBody>
                    <a:bodyPr/>
                    <a:lstStyle/>
                    <a:p>
                      <a:pPr>
                        <a:defRPr sz="2300" cap="none" spc="0">
                          <a:solidFill>
                            <a:srgbClr val="282828"/>
                          </a:solidFill>
                          <a:latin typeface="PT Sans"/>
                          <a:ea typeface="PT Sans"/>
                          <a:cs typeface="PT Sans"/>
                          <a:sym typeface="PT Sans"/>
                        </a:defRPr>
                      </a:pPr>
                      <a:endParaRPr b="0">
                        <a:latin typeface="Apple SD Gothic Neo" charset="-127"/>
                        <a:ea typeface="Apple SD Gothic Neo" charset="-127"/>
                        <a:cs typeface="Apple SD Gothic Neo" charset="-127"/>
                      </a:endParaRPr>
                    </a:p>
                  </a:txBody>
                  <a:tcPr marL="50800" marR="50800" marT="50800" marB="50800" anchor="ctr" horzOverflow="overflow">
                    <a:lnL w="0">
                      <a:miter lim="400000"/>
                    </a:lnL>
                    <a:lnR w="0">
                      <a:miter lim="400000"/>
                    </a:lnR>
                    <a:lnT w="0">
                      <a:miter lim="400000"/>
                    </a:lnT>
                    <a:lnB w="0">
                      <a:miter lim="400000"/>
                    </a:lnB>
                    <a:solidFill>
                      <a:srgbClr val="F3F3F3"/>
                    </a:solidFill>
                  </a:tcPr>
                </a:tc>
                <a:tc>
                  <a:txBody>
                    <a:bodyPr/>
                    <a:lstStyle/>
                    <a:p>
                      <a:pPr>
                        <a:defRPr sz="2300" cap="none" spc="0">
                          <a:solidFill>
                            <a:srgbClr val="282828"/>
                          </a:solidFill>
                          <a:latin typeface="PT Sans"/>
                          <a:ea typeface="PT Sans"/>
                          <a:cs typeface="PT Sans"/>
                          <a:sym typeface="PT Sans"/>
                        </a:defRPr>
                      </a:pPr>
                      <a:endParaRPr b="0">
                        <a:latin typeface="Apple SD Gothic Neo" charset="-127"/>
                        <a:ea typeface="Apple SD Gothic Neo" charset="-127"/>
                        <a:cs typeface="Apple SD Gothic Neo" charset="-127"/>
                      </a:endParaRPr>
                    </a:p>
                  </a:txBody>
                  <a:tcPr marL="50800" marR="50800" marT="50800" marB="50800" anchor="ctr" horzOverflow="overflow">
                    <a:lnL w="0">
                      <a:miter lim="400000"/>
                    </a:lnL>
                    <a:lnR w="0">
                      <a:miter lim="400000"/>
                    </a:lnR>
                    <a:lnT w="0">
                      <a:miter lim="400000"/>
                    </a:lnT>
                    <a:lnB w="0">
                      <a:miter lim="400000"/>
                    </a:lnB>
                    <a:solidFill>
                      <a:srgbClr val="F3F3F3"/>
                    </a:solidFill>
                  </a:tcPr>
                </a:tc>
                <a:tc>
                  <a:txBody>
                    <a:bodyPr/>
                    <a:lstStyle/>
                    <a:p>
                      <a:pPr>
                        <a:defRPr sz="2300" cap="none" spc="0">
                          <a:solidFill>
                            <a:srgbClr val="282828"/>
                          </a:solidFill>
                          <a:latin typeface="PT Sans"/>
                          <a:ea typeface="PT Sans"/>
                          <a:cs typeface="PT Sans"/>
                          <a:sym typeface="PT Sans"/>
                        </a:defRPr>
                      </a:pPr>
                      <a:endParaRPr b="0">
                        <a:latin typeface="Apple SD Gothic Neo" charset="-127"/>
                        <a:ea typeface="Apple SD Gothic Neo" charset="-127"/>
                        <a:cs typeface="Apple SD Gothic Neo" charset="-127"/>
                      </a:endParaRPr>
                    </a:p>
                  </a:txBody>
                  <a:tcPr marL="50800" marR="50800" marT="50800" marB="50800" anchor="ctr" horzOverflow="overflow">
                    <a:lnL w="0">
                      <a:miter lim="400000"/>
                    </a:lnL>
                    <a:lnR w="0">
                      <a:miter lim="400000"/>
                    </a:lnR>
                    <a:lnT w="0">
                      <a:miter lim="400000"/>
                    </a:lnT>
                    <a:lnB w="0">
                      <a:miter lim="400000"/>
                    </a:lnB>
                    <a:solidFill>
                      <a:srgbClr val="F3F3F3"/>
                    </a:solidFill>
                  </a:tcPr>
                </a:tc>
                <a:tc>
                  <a:txBody>
                    <a:bodyPr/>
                    <a:lstStyle/>
                    <a:p>
                      <a:pPr>
                        <a:defRPr sz="2300" cap="none" spc="0">
                          <a:solidFill>
                            <a:srgbClr val="282828"/>
                          </a:solidFill>
                          <a:latin typeface="PT Sans"/>
                          <a:ea typeface="PT Sans"/>
                          <a:cs typeface="PT Sans"/>
                          <a:sym typeface="PT Sans"/>
                        </a:defRPr>
                      </a:pPr>
                      <a:endParaRPr b="0">
                        <a:latin typeface="Apple SD Gothic Neo" charset="-127"/>
                        <a:ea typeface="Apple SD Gothic Neo" charset="-127"/>
                        <a:cs typeface="Apple SD Gothic Neo" charset="-127"/>
                      </a:endParaRPr>
                    </a:p>
                  </a:txBody>
                  <a:tcPr marL="50800" marR="50800" marT="50800" marB="50800" anchor="ctr" horzOverflow="overflow">
                    <a:lnL w="0">
                      <a:miter lim="400000"/>
                    </a:lnL>
                    <a:lnR w="0">
                      <a:miter lim="400000"/>
                    </a:lnR>
                    <a:lnT w="0">
                      <a:miter lim="400000"/>
                    </a:lnT>
                    <a:lnB w="0">
                      <a:miter lim="400000"/>
                    </a:lnB>
                    <a:solidFill>
                      <a:srgbClr val="F3F3F3"/>
                    </a:solidFill>
                  </a:tcPr>
                </a:tc>
                <a:tc>
                  <a:txBody>
                    <a:bodyPr/>
                    <a:lstStyle/>
                    <a:p>
                      <a:pPr>
                        <a:defRPr sz="2300" cap="none" spc="0">
                          <a:solidFill>
                            <a:srgbClr val="282828"/>
                          </a:solidFill>
                          <a:latin typeface="PT Sans"/>
                          <a:ea typeface="PT Sans"/>
                          <a:cs typeface="PT Sans"/>
                          <a:sym typeface="PT Sans"/>
                        </a:defRPr>
                      </a:pPr>
                      <a:endParaRPr b="0">
                        <a:latin typeface="Apple SD Gothic Neo" charset="-127"/>
                        <a:ea typeface="Apple SD Gothic Neo" charset="-127"/>
                        <a:cs typeface="Apple SD Gothic Neo" charset="-127"/>
                      </a:endParaRPr>
                    </a:p>
                  </a:txBody>
                  <a:tcPr marL="50800" marR="50800" marT="50800" marB="50800" anchor="ctr" horzOverflow="overflow">
                    <a:lnL w="0">
                      <a:miter lim="400000"/>
                    </a:lnL>
                    <a:lnR w="0">
                      <a:miter lim="400000"/>
                    </a:lnR>
                    <a:lnT w="0">
                      <a:miter lim="400000"/>
                    </a:lnT>
                    <a:lnB w="0">
                      <a:miter lim="400000"/>
                    </a:lnB>
                    <a:solidFill>
                      <a:srgbClr val="F3F3F3"/>
                    </a:solidFill>
                  </a:tcPr>
                </a:tc>
                <a:tc>
                  <a:txBody>
                    <a:bodyPr/>
                    <a:lstStyle/>
                    <a:p>
                      <a:pPr>
                        <a:defRPr sz="2300" cap="none" spc="0">
                          <a:solidFill>
                            <a:srgbClr val="282828"/>
                          </a:solidFill>
                          <a:latin typeface="PT Sans"/>
                          <a:ea typeface="PT Sans"/>
                          <a:cs typeface="PT Sans"/>
                          <a:sym typeface="PT Sans"/>
                        </a:defRPr>
                      </a:pPr>
                      <a:endParaRPr b="0">
                        <a:latin typeface="Apple SD Gothic Neo" charset="-127"/>
                        <a:ea typeface="Apple SD Gothic Neo" charset="-127"/>
                        <a:cs typeface="Apple SD Gothic Neo" charset="-127"/>
                      </a:endParaRPr>
                    </a:p>
                  </a:txBody>
                  <a:tcPr marL="50800" marR="50800" marT="50800" marB="50800" anchor="ctr" horzOverflow="overflow">
                    <a:lnL w="0">
                      <a:miter lim="400000"/>
                    </a:lnL>
                    <a:lnR w="0">
                      <a:miter lim="400000"/>
                    </a:lnR>
                    <a:lnT w="0">
                      <a:miter lim="400000"/>
                    </a:lnT>
                    <a:lnB w="0">
                      <a:miter lim="400000"/>
                    </a:lnB>
                    <a:solidFill>
                      <a:srgbClr val="F3F3F3"/>
                    </a:solidFill>
                  </a:tcPr>
                </a:tc>
              </a:tr>
              <a:tr h="777189">
                <a:tc>
                  <a:txBody>
                    <a:bodyPr/>
                    <a:lstStyle/>
                    <a:p>
                      <a:pPr marL="0" marR="0" algn="just">
                        <a:spcBef>
                          <a:spcPts val="180"/>
                        </a:spcBef>
                        <a:spcAft>
                          <a:spcPts val="180"/>
                        </a:spcAft>
                      </a:pPr>
                      <a:r>
                        <a:rPr lang="en-US" sz="2800" b="0" kern="100" cap="none" dirty="0" smtClean="0">
                          <a:solidFill>
                            <a:schemeClr val="tx2">
                              <a:lumMod val="75000"/>
                            </a:schemeClr>
                          </a:solidFill>
                          <a:effectLst/>
                          <a:latin typeface="Apple SD Gothic Neo" charset="-127"/>
                          <a:ea typeface="Apple SD Gothic Neo" charset="-127"/>
                          <a:cs typeface="Apple SD Gothic Neo" charset="-127"/>
                        </a:rPr>
                        <a:t>See photos of sky</a:t>
                      </a:r>
                      <a:endParaRPr lang="en-US" sz="4800" b="0" kern="100" cap="none" dirty="0">
                        <a:solidFill>
                          <a:schemeClr val="tx2">
                            <a:lumMod val="75000"/>
                          </a:schemeClr>
                        </a:solidFill>
                        <a:effectLst/>
                        <a:latin typeface="Apple SD Gothic Neo" charset="-127"/>
                        <a:ea typeface="Apple SD Gothic Neo" charset="-127"/>
                        <a:cs typeface="Apple SD Gothic Neo" charset="-127"/>
                      </a:endParaRPr>
                    </a:p>
                  </a:txBody>
                  <a:tcPr marL="68580" marR="68580" marT="0" marB="0">
                    <a:lnR w="0">
                      <a:miter lim="400000"/>
                    </a:lnR>
                    <a:solidFill>
                      <a:srgbClr val="FFFFFF"/>
                    </a:solidFill>
                  </a:tcPr>
                </a:tc>
                <a:tc>
                  <a:txBody>
                    <a:bodyPr/>
                    <a:lstStyle/>
                    <a:p>
                      <a:pPr>
                        <a:defRPr sz="2300" cap="none" spc="0">
                          <a:solidFill>
                            <a:srgbClr val="282828"/>
                          </a:solidFill>
                          <a:latin typeface="PT Sans"/>
                          <a:ea typeface="PT Sans"/>
                          <a:cs typeface="PT Sans"/>
                          <a:sym typeface="PT Sans"/>
                        </a:defRPr>
                      </a:pPr>
                      <a:r>
                        <a:rPr lang="en-US" b="0" dirty="0" smtClean="0">
                          <a:latin typeface="Apple SD Gothic Neo" charset="-127"/>
                          <a:ea typeface="Apple SD Gothic Neo" charset="-127"/>
                          <a:cs typeface="Apple SD Gothic Neo" charset="-127"/>
                        </a:rPr>
                        <a:t>4</a:t>
                      </a:r>
                      <a:endParaRPr b="0" dirty="0">
                        <a:latin typeface="Apple SD Gothic Neo" charset="-127"/>
                        <a:ea typeface="Apple SD Gothic Neo" charset="-127"/>
                        <a:cs typeface="Apple SD Gothic Neo" charset="-127"/>
                      </a:endParaRPr>
                    </a:p>
                  </a:txBody>
                  <a:tcPr marL="50800" marR="50800" marT="50800" marB="50800" anchor="ctr" horzOverflow="overflow">
                    <a:lnL w="0">
                      <a:noFill/>
                      <a:miter lim="400000"/>
                    </a:lnL>
                    <a:lnR w="0">
                      <a:miter lim="400000"/>
                    </a:lnR>
                    <a:lnT w="0">
                      <a:miter lim="400000"/>
                    </a:lnT>
                    <a:lnB w="0">
                      <a:miter lim="400000"/>
                    </a:lnB>
                  </a:tcPr>
                </a:tc>
                <a:tc>
                  <a:txBody>
                    <a:bodyPr/>
                    <a:lstStyle/>
                    <a:p>
                      <a:pPr>
                        <a:defRPr sz="2300" cap="none" spc="0">
                          <a:solidFill>
                            <a:srgbClr val="282828"/>
                          </a:solidFill>
                          <a:latin typeface="PT Sans"/>
                          <a:ea typeface="PT Sans"/>
                          <a:cs typeface="PT Sans"/>
                          <a:sym typeface="PT Sans"/>
                        </a:defRPr>
                      </a:pPr>
                      <a:r>
                        <a:rPr lang="en-US" b="0" dirty="0" smtClean="0">
                          <a:latin typeface="Apple SD Gothic Neo" charset="-127"/>
                          <a:ea typeface="Apple SD Gothic Neo" charset="-127"/>
                          <a:cs typeface="Apple SD Gothic Neo" charset="-127"/>
                        </a:rPr>
                        <a:t>180</a:t>
                      </a:r>
                      <a:endParaRPr b="0" dirty="0">
                        <a:latin typeface="Apple SD Gothic Neo" charset="-127"/>
                        <a:ea typeface="Apple SD Gothic Neo" charset="-127"/>
                        <a:cs typeface="Apple SD Gothic Neo" charset="-127"/>
                      </a:endParaRPr>
                    </a:p>
                  </a:txBody>
                  <a:tcPr marL="50800" marR="50800" marT="50800" marB="50800" anchor="ctr" horzOverflow="overflow">
                    <a:lnL w="0">
                      <a:miter lim="400000"/>
                    </a:lnL>
                    <a:lnR w="0">
                      <a:miter lim="400000"/>
                    </a:lnR>
                    <a:lnT w="0">
                      <a:miter lim="400000"/>
                    </a:lnT>
                    <a:lnB w="0">
                      <a:miter lim="400000"/>
                    </a:lnB>
                  </a:tcPr>
                </a:tc>
                <a:tc>
                  <a:txBody>
                    <a:bodyPr/>
                    <a:lstStyle/>
                    <a:p>
                      <a:pPr>
                        <a:defRPr sz="2300" cap="none" spc="0">
                          <a:solidFill>
                            <a:srgbClr val="282828"/>
                          </a:solidFill>
                          <a:latin typeface="PT Sans"/>
                          <a:ea typeface="PT Sans"/>
                          <a:cs typeface="PT Sans"/>
                          <a:sym typeface="PT Sans"/>
                        </a:defRPr>
                      </a:pPr>
                      <a:endParaRPr b="0">
                        <a:latin typeface="Apple SD Gothic Neo" charset="-127"/>
                        <a:ea typeface="Apple SD Gothic Neo" charset="-127"/>
                        <a:cs typeface="Apple SD Gothic Neo" charset="-127"/>
                      </a:endParaRPr>
                    </a:p>
                  </a:txBody>
                  <a:tcPr marL="50800" marR="50800" marT="50800" marB="50800" anchor="ctr" horzOverflow="overflow">
                    <a:lnL w="0">
                      <a:noFill/>
                      <a:miter lim="400000"/>
                    </a:lnL>
                    <a:lnR w="0">
                      <a:miter lim="400000"/>
                    </a:lnR>
                    <a:lnT w="0">
                      <a:noFill/>
                      <a:miter lim="400000"/>
                    </a:lnT>
                    <a:lnB w="0">
                      <a:noFill/>
                      <a:miter lim="400000"/>
                    </a:lnB>
                  </a:tcPr>
                </a:tc>
                <a:tc>
                  <a:txBody>
                    <a:bodyPr/>
                    <a:lstStyle/>
                    <a:p>
                      <a:pPr>
                        <a:defRPr sz="2300" cap="none" spc="0">
                          <a:solidFill>
                            <a:srgbClr val="282828"/>
                          </a:solidFill>
                          <a:latin typeface="PT Sans"/>
                          <a:ea typeface="PT Sans"/>
                          <a:cs typeface="PT Sans"/>
                          <a:sym typeface="PT Sans"/>
                        </a:defRPr>
                      </a:pPr>
                      <a:endParaRPr b="0">
                        <a:latin typeface="Apple SD Gothic Neo" charset="-127"/>
                        <a:ea typeface="Apple SD Gothic Neo" charset="-127"/>
                        <a:cs typeface="Apple SD Gothic Neo" charset="-127"/>
                      </a:endParaRPr>
                    </a:p>
                  </a:txBody>
                  <a:tcPr marL="50800" marR="50800" marT="50800" marB="50800" anchor="ctr" horzOverflow="overflow">
                    <a:lnL w="0">
                      <a:miter lim="400000"/>
                    </a:lnL>
                    <a:lnR w="0">
                      <a:miter lim="400000"/>
                    </a:lnR>
                    <a:lnT w="0">
                      <a:miter lim="400000"/>
                    </a:lnT>
                    <a:lnB w="0">
                      <a:miter lim="400000"/>
                    </a:lnB>
                  </a:tcPr>
                </a:tc>
                <a:tc>
                  <a:txBody>
                    <a:bodyPr/>
                    <a:lstStyle/>
                    <a:p>
                      <a:pPr>
                        <a:defRPr sz="2300" cap="none" spc="0">
                          <a:solidFill>
                            <a:srgbClr val="282828"/>
                          </a:solidFill>
                          <a:latin typeface="PT Sans"/>
                          <a:ea typeface="PT Sans"/>
                          <a:cs typeface="PT Sans"/>
                          <a:sym typeface="PT Sans"/>
                        </a:defRPr>
                      </a:pPr>
                      <a:endParaRPr b="0">
                        <a:latin typeface="Apple SD Gothic Neo" charset="-127"/>
                        <a:ea typeface="Apple SD Gothic Neo" charset="-127"/>
                        <a:cs typeface="Apple SD Gothic Neo" charset="-127"/>
                      </a:endParaRPr>
                    </a:p>
                  </a:txBody>
                  <a:tcPr marL="50800" marR="50800" marT="50800" marB="50800" anchor="ctr" horzOverflow="overflow">
                    <a:lnL w="0">
                      <a:miter lim="400000"/>
                    </a:lnL>
                    <a:lnR w="0">
                      <a:miter lim="400000"/>
                    </a:lnR>
                    <a:lnT w="0">
                      <a:miter lim="400000"/>
                    </a:lnT>
                    <a:lnB w="0">
                      <a:miter lim="400000"/>
                    </a:lnB>
                  </a:tcPr>
                </a:tc>
                <a:tc>
                  <a:txBody>
                    <a:bodyPr/>
                    <a:lstStyle/>
                    <a:p>
                      <a:pPr>
                        <a:defRPr sz="2300" cap="none" spc="0">
                          <a:solidFill>
                            <a:srgbClr val="282828"/>
                          </a:solidFill>
                          <a:latin typeface="PT Sans"/>
                          <a:ea typeface="PT Sans"/>
                          <a:cs typeface="PT Sans"/>
                          <a:sym typeface="PT Sans"/>
                        </a:defRPr>
                      </a:pPr>
                      <a:endParaRPr b="0">
                        <a:latin typeface="Apple SD Gothic Neo" charset="-127"/>
                        <a:ea typeface="Apple SD Gothic Neo" charset="-127"/>
                        <a:cs typeface="Apple SD Gothic Neo" charset="-127"/>
                      </a:endParaRPr>
                    </a:p>
                  </a:txBody>
                  <a:tcPr marL="50800" marR="50800" marT="50800" marB="50800" anchor="ctr" horzOverflow="overflow">
                    <a:lnL w="0">
                      <a:miter lim="400000"/>
                    </a:lnL>
                    <a:lnR w="0">
                      <a:miter lim="400000"/>
                    </a:lnR>
                    <a:lnT w="0">
                      <a:miter lim="400000"/>
                    </a:lnT>
                    <a:lnB w="0">
                      <a:miter lim="400000"/>
                    </a:lnB>
                  </a:tcPr>
                </a:tc>
                <a:tc>
                  <a:txBody>
                    <a:bodyPr/>
                    <a:lstStyle/>
                    <a:p>
                      <a:pPr>
                        <a:defRPr sz="2300" cap="none" spc="0">
                          <a:solidFill>
                            <a:srgbClr val="282828"/>
                          </a:solidFill>
                          <a:latin typeface="PT Sans"/>
                          <a:ea typeface="PT Sans"/>
                          <a:cs typeface="PT Sans"/>
                          <a:sym typeface="PT Sans"/>
                        </a:defRPr>
                      </a:pPr>
                      <a:endParaRPr b="0">
                        <a:latin typeface="Apple SD Gothic Neo" charset="-127"/>
                        <a:ea typeface="Apple SD Gothic Neo" charset="-127"/>
                        <a:cs typeface="Apple SD Gothic Neo" charset="-127"/>
                      </a:endParaRPr>
                    </a:p>
                  </a:txBody>
                  <a:tcPr marL="50800" marR="50800" marT="50800" marB="50800" anchor="ctr" horzOverflow="overflow">
                    <a:lnL w="0">
                      <a:miter lim="400000"/>
                    </a:lnL>
                    <a:lnR w="0">
                      <a:miter lim="400000"/>
                    </a:lnR>
                    <a:lnT w="0">
                      <a:miter lim="400000"/>
                    </a:lnT>
                    <a:lnB w="0">
                      <a:miter lim="400000"/>
                    </a:lnB>
                  </a:tcPr>
                </a:tc>
                <a:tc>
                  <a:txBody>
                    <a:bodyPr/>
                    <a:lstStyle/>
                    <a:p>
                      <a:pPr>
                        <a:defRPr sz="2300" cap="none" spc="0">
                          <a:solidFill>
                            <a:srgbClr val="282828"/>
                          </a:solidFill>
                          <a:latin typeface="PT Sans"/>
                          <a:ea typeface="PT Sans"/>
                          <a:cs typeface="PT Sans"/>
                          <a:sym typeface="PT Sans"/>
                        </a:defRPr>
                      </a:pPr>
                      <a:endParaRPr b="0">
                        <a:latin typeface="Apple SD Gothic Neo" charset="-127"/>
                        <a:ea typeface="Apple SD Gothic Neo" charset="-127"/>
                        <a:cs typeface="Apple SD Gothic Neo" charset="-127"/>
                      </a:endParaRPr>
                    </a:p>
                  </a:txBody>
                  <a:tcPr marL="50800" marR="50800" marT="50800" marB="50800" anchor="ctr" horzOverflow="overflow">
                    <a:lnL w="0">
                      <a:miter lim="400000"/>
                    </a:lnL>
                    <a:lnR w="0">
                      <a:miter lim="400000"/>
                    </a:lnR>
                    <a:lnT w="0">
                      <a:miter lim="400000"/>
                    </a:lnT>
                    <a:lnB w="0">
                      <a:miter lim="400000"/>
                    </a:lnB>
                  </a:tcPr>
                </a:tc>
                <a:tc>
                  <a:txBody>
                    <a:bodyPr/>
                    <a:lstStyle/>
                    <a:p>
                      <a:pPr>
                        <a:defRPr sz="2300" cap="none" spc="0">
                          <a:solidFill>
                            <a:srgbClr val="282828"/>
                          </a:solidFill>
                          <a:latin typeface="PT Sans"/>
                          <a:ea typeface="PT Sans"/>
                          <a:cs typeface="PT Sans"/>
                          <a:sym typeface="PT Sans"/>
                        </a:defRPr>
                      </a:pPr>
                      <a:endParaRPr b="0">
                        <a:latin typeface="Apple SD Gothic Neo" charset="-127"/>
                        <a:ea typeface="Apple SD Gothic Neo" charset="-127"/>
                        <a:cs typeface="Apple SD Gothic Neo" charset="-127"/>
                      </a:endParaRPr>
                    </a:p>
                  </a:txBody>
                  <a:tcPr marL="50800" marR="50800" marT="50800" marB="50800" anchor="ctr" horzOverflow="overflow">
                    <a:lnL w="0">
                      <a:miter lim="400000"/>
                    </a:lnL>
                    <a:lnR w="0">
                      <a:miter lim="400000"/>
                    </a:lnR>
                    <a:lnT w="0">
                      <a:miter lim="400000"/>
                    </a:lnT>
                    <a:lnB w="0">
                      <a:miter lim="400000"/>
                    </a:lnB>
                  </a:tcPr>
                </a:tc>
                <a:tc>
                  <a:txBody>
                    <a:bodyPr/>
                    <a:lstStyle/>
                    <a:p>
                      <a:pPr>
                        <a:defRPr sz="2300" cap="none" spc="0">
                          <a:solidFill>
                            <a:srgbClr val="282828"/>
                          </a:solidFill>
                          <a:latin typeface="PT Sans"/>
                          <a:ea typeface="PT Sans"/>
                          <a:cs typeface="PT Sans"/>
                          <a:sym typeface="PT Sans"/>
                        </a:defRPr>
                      </a:pPr>
                      <a:endParaRPr b="0" dirty="0">
                        <a:latin typeface="Apple SD Gothic Neo" charset="-127"/>
                        <a:ea typeface="Apple SD Gothic Neo" charset="-127"/>
                        <a:cs typeface="Apple SD Gothic Neo" charset="-127"/>
                      </a:endParaRPr>
                    </a:p>
                  </a:txBody>
                  <a:tcPr marL="50800" marR="50800" marT="50800" marB="50800" anchor="ctr" horzOverflow="overflow">
                    <a:lnL w="0">
                      <a:miter lim="400000"/>
                    </a:lnL>
                    <a:lnR w="0">
                      <a:miter lim="400000"/>
                    </a:lnR>
                    <a:lnT w="0">
                      <a:miter lim="400000"/>
                    </a:lnT>
                    <a:lnB w="0">
                      <a:miter lim="400000"/>
                    </a:lnB>
                  </a:tcPr>
                </a:tc>
              </a:tr>
              <a:tr h="777189">
                <a:tc>
                  <a:txBody>
                    <a:bodyPr/>
                    <a:lstStyle/>
                    <a:p>
                      <a:pPr marL="0" marR="0" algn="just">
                        <a:spcBef>
                          <a:spcPts val="180"/>
                        </a:spcBef>
                        <a:spcAft>
                          <a:spcPts val="180"/>
                        </a:spcAft>
                      </a:pPr>
                      <a:r>
                        <a:rPr lang="en-US" sz="2800" b="0" kern="100" cap="none" dirty="0" smtClean="0">
                          <a:solidFill>
                            <a:schemeClr val="tx2">
                              <a:lumMod val="75000"/>
                            </a:schemeClr>
                          </a:solidFill>
                          <a:effectLst/>
                          <a:latin typeface="Apple SD Gothic Neo" charset="-127"/>
                          <a:ea typeface="Apple SD Gothic Neo" charset="-127"/>
                          <a:cs typeface="Apple SD Gothic Neo" charset="-127"/>
                        </a:rPr>
                        <a:t>Upload photo</a:t>
                      </a:r>
                      <a:endParaRPr lang="en-US" sz="4800" b="0" kern="100" cap="none" dirty="0">
                        <a:solidFill>
                          <a:schemeClr val="tx2">
                            <a:lumMod val="75000"/>
                          </a:schemeClr>
                        </a:solidFill>
                        <a:effectLst/>
                        <a:latin typeface="Apple SD Gothic Neo" charset="-127"/>
                        <a:ea typeface="Apple SD Gothic Neo" charset="-127"/>
                        <a:cs typeface="Apple SD Gothic Neo" charset="-127"/>
                      </a:endParaRPr>
                    </a:p>
                  </a:txBody>
                  <a:tcPr marL="68580" marR="68580" marT="0" marB="0">
                    <a:lnR w="0">
                      <a:miter lim="400000"/>
                    </a:lnR>
                    <a:solidFill>
                      <a:srgbClr val="F3F3F3"/>
                    </a:solidFill>
                  </a:tcPr>
                </a:tc>
                <a:tc>
                  <a:txBody>
                    <a:bodyPr/>
                    <a:lstStyle/>
                    <a:p>
                      <a:pPr>
                        <a:defRPr sz="2300" cap="none" spc="0">
                          <a:solidFill>
                            <a:srgbClr val="282828"/>
                          </a:solidFill>
                          <a:latin typeface="PT Sans"/>
                          <a:ea typeface="PT Sans"/>
                          <a:cs typeface="PT Sans"/>
                          <a:sym typeface="PT Sans"/>
                        </a:defRPr>
                      </a:pPr>
                      <a:r>
                        <a:rPr lang="en-US" b="0" dirty="0" smtClean="0">
                          <a:latin typeface="Apple SD Gothic Neo" charset="-127"/>
                          <a:ea typeface="Apple SD Gothic Neo" charset="-127"/>
                          <a:cs typeface="Apple SD Gothic Neo" charset="-127"/>
                        </a:rPr>
                        <a:t>2</a:t>
                      </a:r>
                      <a:endParaRPr b="0" dirty="0">
                        <a:latin typeface="Apple SD Gothic Neo" charset="-127"/>
                        <a:ea typeface="Apple SD Gothic Neo" charset="-127"/>
                        <a:cs typeface="Apple SD Gothic Neo" charset="-127"/>
                      </a:endParaRPr>
                    </a:p>
                  </a:txBody>
                  <a:tcPr marL="50800" marR="50800" marT="50800" marB="50800" anchor="ctr" horzOverflow="overflow">
                    <a:lnL w="0">
                      <a:noFill/>
                      <a:miter lim="400000"/>
                    </a:lnL>
                    <a:lnR w="0">
                      <a:miter lim="400000"/>
                    </a:lnR>
                    <a:lnT w="0">
                      <a:miter lim="400000"/>
                    </a:lnT>
                    <a:lnB w="0">
                      <a:miter lim="400000"/>
                    </a:lnB>
                    <a:solidFill>
                      <a:srgbClr val="F3F3F3"/>
                    </a:solidFill>
                  </a:tcPr>
                </a:tc>
                <a:tc>
                  <a:txBody>
                    <a:bodyPr/>
                    <a:lstStyle/>
                    <a:p>
                      <a:pPr>
                        <a:defRPr sz="2300" cap="none" spc="0">
                          <a:solidFill>
                            <a:srgbClr val="282828"/>
                          </a:solidFill>
                          <a:latin typeface="PT Sans"/>
                          <a:ea typeface="PT Sans"/>
                          <a:cs typeface="PT Sans"/>
                          <a:sym typeface="PT Sans"/>
                        </a:defRPr>
                      </a:pPr>
                      <a:r>
                        <a:rPr lang="en-US" b="0" dirty="0" smtClean="0">
                          <a:latin typeface="Apple SD Gothic Neo" charset="-127"/>
                          <a:ea typeface="Apple SD Gothic Neo" charset="-127"/>
                          <a:cs typeface="Apple SD Gothic Neo" charset="-127"/>
                        </a:rPr>
                        <a:t>120</a:t>
                      </a:r>
                      <a:endParaRPr b="0" dirty="0">
                        <a:latin typeface="Apple SD Gothic Neo" charset="-127"/>
                        <a:ea typeface="Apple SD Gothic Neo" charset="-127"/>
                        <a:cs typeface="Apple SD Gothic Neo" charset="-127"/>
                      </a:endParaRPr>
                    </a:p>
                  </a:txBody>
                  <a:tcPr marL="50800" marR="50800" marT="50800" marB="50800" anchor="ctr" horzOverflow="overflow">
                    <a:lnL w="0">
                      <a:miter lim="400000"/>
                    </a:lnL>
                    <a:lnR w="0">
                      <a:miter lim="400000"/>
                    </a:lnR>
                    <a:lnT w="0">
                      <a:miter lim="400000"/>
                    </a:lnT>
                    <a:lnB w="0">
                      <a:miter lim="400000"/>
                    </a:lnB>
                    <a:solidFill>
                      <a:srgbClr val="F3F3F3"/>
                    </a:solidFill>
                  </a:tcPr>
                </a:tc>
                <a:tc>
                  <a:txBody>
                    <a:bodyPr/>
                    <a:lstStyle/>
                    <a:p>
                      <a:pPr>
                        <a:defRPr sz="2300" cap="none" spc="0">
                          <a:solidFill>
                            <a:srgbClr val="282828"/>
                          </a:solidFill>
                          <a:latin typeface="PT Sans"/>
                          <a:ea typeface="PT Sans"/>
                          <a:cs typeface="PT Sans"/>
                          <a:sym typeface="PT Sans"/>
                        </a:defRPr>
                      </a:pPr>
                      <a:endParaRPr b="0" dirty="0">
                        <a:latin typeface="Apple SD Gothic Neo" charset="-127"/>
                        <a:ea typeface="Apple SD Gothic Neo" charset="-127"/>
                        <a:cs typeface="Apple SD Gothic Neo" charset="-127"/>
                      </a:endParaRPr>
                    </a:p>
                  </a:txBody>
                  <a:tcPr marL="50800" marR="50800" marT="50800" marB="50800" anchor="ctr" horzOverflow="overflow">
                    <a:lnL w="0">
                      <a:noFill/>
                      <a:miter lim="400000"/>
                    </a:lnL>
                    <a:lnR w="0">
                      <a:miter lim="400000"/>
                    </a:lnR>
                    <a:lnT w="0">
                      <a:noFill/>
                      <a:miter lim="400000"/>
                    </a:lnT>
                    <a:lnB w="0">
                      <a:noFill/>
                      <a:miter lim="400000"/>
                    </a:lnB>
                    <a:solidFill>
                      <a:srgbClr val="F3F3F3"/>
                    </a:solidFill>
                  </a:tcPr>
                </a:tc>
                <a:tc>
                  <a:txBody>
                    <a:bodyPr/>
                    <a:lstStyle/>
                    <a:p>
                      <a:pPr>
                        <a:defRPr sz="2300" cap="none" spc="0">
                          <a:solidFill>
                            <a:srgbClr val="282828"/>
                          </a:solidFill>
                          <a:latin typeface="PT Sans"/>
                          <a:ea typeface="PT Sans"/>
                          <a:cs typeface="PT Sans"/>
                          <a:sym typeface="PT Sans"/>
                        </a:defRPr>
                      </a:pPr>
                      <a:endParaRPr b="0">
                        <a:latin typeface="Apple SD Gothic Neo" charset="-127"/>
                        <a:ea typeface="Apple SD Gothic Neo" charset="-127"/>
                        <a:cs typeface="Apple SD Gothic Neo" charset="-127"/>
                      </a:endParaRPr>
                    </a:p>
                  </a:txBody>
                  <a:tcPr marL="50800" marR="50800" marT="50800" marB="50800" anchor="ctr" horzOverflow="overflow">
                    <a:lnL w="0">
                      <a:miter lim="400000"/>
                    </a:lnL>
                    <a:lnR w="0">
                      <a:miter lim="400000"/>
                    </a:lnR>
                    <a:lnT w="0">
                      <a:miter lim="400000"/>
                    </a:lnT>
                    <a:lnB w="0">
                      <a:miter lim="400000"/>
                    </a:lnB>
                    <a:solidFill>
                      <a:srgbClr val="F3F3F3"/>
                    </a:solidFill>
                  </a:tcPr>
                </a:tc>
                <a:tc>
                  <a:txBody>
                    <a:bodyPr/>
                    <a:lstStyle/>
                    <a:p>
                      <a:pPr>
                        <a:defRPr sz="2300" cap="none" spc="0">
                          <a:solidFill>
                            <a:srgbClr val="282828"/>
                          </a:solidFill>
                          <a:latin typeface="PT Sans"/>
                          <a:ea typeface="PT Sans"/>
                          <a:cs typeface="PT Sans"/>
                          <a:sym typeface="PT Sans"/>
                        </a:defRPr>
                      </a:pPr>
                      <a:endParaRPr b="0">
                        <a:latin typeface="Apple SD Gothic Neo" charset="-127"/>
                        <a:ea typeface="Apple SD Gothic Neo" charset="-127"/>
                        <a:cs typeface="Apple SD Gothic Neo" charset="-127"/>
                      </a:endParaRPr>
                    </a:p>
                  </a:txBody>
                  <a:tcPr marL="50800" marR="50800" marT="50800" marB="50800" anchor="ctr" horzOverflow="overflow">
                    <a:lnL w="0">
                      <a:miter lim="400000"/>
                    </a:lnL>
                    <a:lnR w="0">
                      <a:miter lim="400000"/>
                    </a:lnR>
                    <a:lnT w="0">
                      <a:miter lim="400000"/>
                    </a:lnT>
                    <a:lnB w="0">
                      <a:miter lim="400000"/>
                    </a:lnB>
                    <a:solidFill>
                      <a:srgbClr val="F3F3F3"/>
                    </a:solidFill>
                  </a:tcPr>
                </a:tc>
                <a:tc>
                  <a:txBody>
                    <a:bodyPr/>
                    <a:lstStyle/>
                    <a:p>
                      <a:pPr>
                        <a:defRPr sz="2300" cap="none" spc="0">
                          <a:solidFill>
                            <a:srgbClr val="282828"/>
                          </a:solidFill>
                          <a:latin typeface="PT Sans"/>
                          <a:ea typeface="PT Sans"/>
                          <a:cs typeface="PT Sans"/>
                          <a:sym typeface="PT Sans"/>
                        </a:defRPr>
                      </a:pPr>
                      <a:endParaRPr b="0">
                        <a:latin typeface="Apple SD Gothic Neo" charset="-127"/>
                        <a:ea typeface="Apple SD Gothic Neo" charset="-127"/>
                        <a:cs typeface="Apple SD Gothic Neo" charset="-127"/>
                      </a:endParaRPr>
                    </a:p>
                  </a:txBody>
                  <a:tcPr marL="50800" marR="50800" marT="50800" marB="50800" anchor="ctr" horzOverflow="overflow">
                    <a:lnL w="0">
                      <a:miter lim="400000"/>
                    </a:lnL>
                    <a:lnR w="0">
                      <a:miter lim="400000"/>
                    </a:lnR>
                    <a:lnT w="0">
                      <a:miter lim="400000"/>
                    </a:lnT>
                    <a:lnB w="0">
                      <a:miter lim="400000"/>
                    </a:lnB>
                    <a:solidFill>
                      <a:srgbClr val="F3F3F3"/>
                    </a:solidFill>
                  </a:tcPr>
                </a:tc>
                <a:tc>
                  <a:txBody>
                    <a:bodyPr/>
                    <a:lstStyle/>
                    <a:p>
                      <a:pPr>
                        <a:defRPr sz="2300" cap="none" spc="0">
                          <a:solidFill>
                            <a:srgbClr val="282828"/>
                          </a:solidFill>
                          <a:latin typeface="PT Sans"/>
                          <a:ea typeface="PT Sans"/>
                          <a:cs typeface="PT Sans"/>
                          <a:sym typeface="PT Sans"/>
                        </a:defRPr>
                      </a:pPr>
                      <a:endParaRPr b="0">
                        <a:latin typeface="Apple SD Gothic Neo" charset="-127"/>
                        <a:ea typeface="Apple SD Gothic Neo" charset="-127"/>
                        <a:cs typeface="Apple SD Gothic Neo" charset="-127"/>
                      </a:endParaRPr>
                    </a:p>
                  </a:txBody>
                  <a:tcPr marL="50800" marR="50800" marT="50800" marB="50800" anchor="ctr" horzOverflow="overflow">
                    <a:lnL w="0">
                      <a:miter lim="400000"/>
                    </a:lnL>
                    <a:lnR w="0">
                      <a:miter lim="400000"/>
                    </a:lnR>
                    <a:lnT w="0">
                      <a:miter lim="400000"/>
                    </a:lnT>
                    <a:lnB w="0">
                      <a:miter lim="400000"/>
                    </a:lnB>
                    <a:solidFill>
                      <a:srgbClr val="F3F3F3"/>
                    </a:solidFill>
                  </a:tcPr>
                </a:tc>
                <a:tc>
                  <a:txBody>
                    <a:bodyPr/>
                    <a:lstStyle/>
                    <a:p>
                      <a:pPr>
                        <a:defRPr sz="2300" cap="none" spc="0">
                          <a:solidFill>
                            <a:srgbClr val="282828"/>
                          </a:solidFill>
                          <a:latin typeface="PT Sans"/>
                          <a:ea typeface="PT Sans"/>
                          <a:cs typeface="PT Sans"/>
                          <a:sym typeface="PT Sans"/>
                        </a:defRPr>
                      </a:pPr>
                      <a:endParaRPr b="0">
                        <a:latin typeface="Apple SD Gothic Neo" charset="-127"/>
                        <a:ea typeface="Apple SD Gothic Neo" charset="-127"/>
                        <a:cs typeface="Apple SD Gothic Neo" charset="-127"/>
                      </a:endParaRPr>
                    </a:p>
                  </a:txBody>
                  <a:tcPr marL="50800" marR="50800" marT="50800" marB="50800" anchor="ctr" horzOverflow="overflow">
                    <a:lnL w="0">
                      <a:miter lim="400000"/>
                    </a:lnL>
                    <a:lnR w="0">
                      <a:miter lim="400000"/>
                    </a:lnR>
                    <a:lnT w="0">
                      <a:miter lim="400000"/>
                    </a:lnT>
                    <a:lnB w="0">
                      <a:miter lim="400000"/>
                    </a:lnB>
                    <a:solidFill>
                      <a:srgbClr val="F3F3F3"/>
                    </a:solidFill>
                  </a:tcPr>
                </a:tc>
                <a:tc>
                  <a:txBody>
                    <a:bodyPr/>
                    <a:lstStyle/>
                    <a:p>
                      <a:pPr>
                        <a:defRPr sz="2300" cap="none" spc="0">
                          <a:solidFill>
                            <a:srgbClr val="282828"/>
                          </a:solidFill>
                          <a:latin typeface="PT Sans"/>
                          <a:ea typeface="PT Sans"/>
                          <a:cs typeface="PT Sans"/>
                          <a:sym typeface="PT Sans"/>
                        </a:defRPr>
                      </a:pPr>
                      <a:endParaRPr b="0">
                        <a:latin typeface="Apple SD Gothic Neo" charset="-127"/>
                        <a:ea typeface="Apple SD Gothic Neo" charset="-127"/>
                        <a:cs typeface="Apple SD Gothic Neo" charset="-127"/>
                      </a:endParaRPr>
                    </a:p>
                  </a:txBody>
                  <a:tcPr marL="50800" marR="50800" marT="50800" marB="50800" anchor="ctr" horzOverflow="overflow">
                    <a:lnL w="0">
                      <a:miter lim="400000"/>
                    </a:lnL>
                    <a:lnR w="0">
                      <a:miter lim="400000"/>
                    </a:lnR>
                    <a:lnT w="0">
                      <a:miter lim="400000"/>
                    </a:lnT>
                    <a:lnB w="0">
                      <a:miter lim="400000"/>
                    </a:lnB>
                    <a:solidFill>
                      <a:srgbClr val="F3F3F3"/>
                    </a:solidFill>
                  </a:tcPr>
                </a:tc>
                <a:tc>
                  <a:txBody>
                    <a:bodyPr/>
                    <a:lstStyle/>
                    <a:p>
                      <a:pPr>
                        <a:defRPr sz="2300" cap="none" spc="0">
                          <a:solidFill>
                            <a:srgbClr val="282828"/>
                          </a:solidFill>
                          <a:latin typeface="PT Sans"/>
                          <a:ea typeface="PT Sans"/>
                          <a:cs typeface="PT Sans"/>
                          <a:sym typeface="PT Sans"/>
                        </a:defRPr>
                      </a:pPr>
                      <a:endParaRPr b="0" dirty="0">
                        <a:latin typeface="Apple SD Gothic Neo" charset="-127"/>
                        <a:ea typeface="Apple SD Gothic Neo" charset="-127"/>
                        <a:cs typeface="Apple SD Gothic Neo" charset="-127"/>
                      </a:endParaRPr>
                    </a:p>
                  </a:txBody>
                  <a:tcPr marL="50800" marR="50800" marT="50800" marB="50800" anchor="ctr" horzOverflow="overflow">
                    <a:lnL w="0">
                      <a:miter lim="400000"/>
                    </a:lnL>
                    <a:lnR w="0">
                      <a:miter lim="400000"/>
                    </a:lnR>
                    <a:lnT w="0">
                      <a:miter lim="400000"/>
                    </a:lnT>
                    <a:lnB w="0">
                      <a:miter lim="400000"/>
                    </a:lnB>
                    <a:solidFill>
                      <a:srgbClr val="F3F3F3"/>
                    </a:solidFill>
                  </a:tcPr>
                </a:tc>
              </a:tr>
              <a:tr h="893573">
                <a:tc>
                  <a:txBody>
                    <a:bodyPr/>
                    <a:lstStyle/>
                    <a:p>
                      <a:pPr marL="0" marR="0" algn="just">
                        <a:spcBef>
                          <a:spcPts val="180"/>
                        </a:spcBef>
                        <a:spcAft>
                          <a:spcPts val="180"/>
                        </a:spcAft>
                      </a:pPr>
                      <a:r>
                        <a:rPr lang="en-US" sz="2800" b="0" kern="100" cap="none" dirty="0" smtClean="0">
                          <a:solidFill>
                            <a:schemeClr val="tx2">
                              <a:lumMod val="75000"/>
                            </a:schemeClr>
                          </a:solidFill>
                          <a:effectLst/>
                          <a:latin typeface="Apple SD Gothic Neo" charset="-127"/>
                          <a:ea typeface="Apple SD Gothic Neo" charset="-127"/>
                          <a:cs typeface="Apple SD Gothic Neo" charset="-127"/>
                        </a:rPr>
                        <a:t>See planes from ‘everywhere’ and ‘near me’</a:t>
                      </a:r>
                      <a:endParaRPr lang="en-US" sz="4800" b="0" kern="100" cap="none" dirty="0">
                        <a:solidFill>
                          <a:schemeClr val="tx2">
                            <a:lumMod val="75000"/>
                          </a:schemeClr>
                        </a:solidFill>
                        <a:effectLst/>
                        <a:latin typeface="Apple SD Gothic Neo" charset="-127"/>
                        <a:ea typeface="Apple SD Gothic Neo" charset="-127"/>
                        <a:cs typeface="Apple SD Gothic Neo" charset="-127"/>
                      </a:endParaRPr>
                    </a:p>
                  </a:txBody>
                  <a:tcPr marL="68580" marR="68580" marT="0" marB="0">
                    <a:lnR w="0">
                      <a:miter lim="400000"/>
                    </a:lnR>
                    <a:solidFill>
                      <a:srgbClr val="FFFFFF"/>
                    </a:solidFill>
                  </a:tcPr>
                </a:tc>
                <a:tc>
                  <a:txBody>
                    <a:bodyPr/>
                    <a:lstStyle/>
                    <a:p>
                      <a:pPr>
                        <a:defRPr sz="2300" cap="none" spc="0">
                          <a:solidFill>
                            <a:srgbClr val="282828"/>
                          </a:solidFill>
                          <a:latin typeface="PT Sans"/>
                          <a:ea typeface="PT Sans"/>
                          <a:cs typeface="PT Sans"/>
                          <a:sym typeface="PT Sans"/>
                        </a:defRPr>
                      </a:pPr>
                      <a:r>
                        <a:rPr lang="en-US" b="0" dirty="0" smtClean="0">
                          <a:latin typeface="Apple SD Gothic Neo" charset="-127"/>
                          <a:ea typeface="Apple SD Gothic Neo" charset="-127"/>
                          <a:cs typeface="Apple SD Gothic Neo" charset="-127"/>
                        </a:rPr>
                        <a:t>5</a:t>
                      </a:r>
                      <a:endParaRPr b="0" dirty="0">
                        <a:latin typeface="Apple SD Gothic Neo" charset="-127"/>
                        <a:ea typeface="Apple SD Gothic Neo" charset="-127"/>
                        <a:cs typeface="Apple SD Gothic Neo" charset="-127"/>
                      </a:endParaRPr>
                    </a:p>
                  </a:txBody>
                  <a:tcPr marL="50800" marR="50800" marT="50800" marB="50800" anchor="ctr" horzOverflow="overflow">
                    <a:lnL w="0">
                      <a:noFill/>
                      <a:miter lim="400000"/>
                    </a:lnL>
                    <a:lnR w="0">
                      <a:miter lim="400000"/>
                    </a:lnR>
                    <a:lnT w="0">
                      <a:miter lim="400000"/>
                    </a:lnT>
                    <a:lnB w="0">
                      <a:miter lim="400000"/>
                    </a:lnB>
                  </a:tcPr>
                </a:tc>
                <a:tc>
                  <a:txBody>
                    <a:bodyPr/>
                    <a:lstStyle/>
                    <a:p>
                      <a:pPr>
                        <a:defRPr sz="2300" cap="none" spc="0">
                          <a:solidFill>
                            <a:srgbClr val="282828"/>
                          </a:solidFill>
                          <a:latin typeface="PT Sans"/>
                          <a:ea typeface="PT Sans"/>
                          <a:cs typeface="PT Sans"/>
                          <a:sym typeface="PT Sans"/>
                        </a:defRPr>
                      </a:pPr>
                      <a:r>
                        <a:rPr lang="en-US" b="0" dirty="0" smtClean="0">
                          <a:latin typeface="Apple SD Gothic Neo" charset="-127"/>
                          <a:ea typeface="Apple SD Gothic Neo" charset="-127"/>
                          <a:cs typeface="Apple SD Gothic Neo" charset="-127"/>
                        </a:rPr>
                        <a:t>240</a:t>
                      </a:r>
                      <a:endParaRPr b="0" dirty="0">
                        <a:latin typeface="Apple SD Gothic Neo" charset="-127"/>
                        <a:ea typeface="Apple SD Gothic Neo" charset="-127"/>
                        <a:cs typeface="Apple SD Gothic Neo" charset="-127"/>
                      </a:endParaRPr>
                    </a:p>
                  </a:txBody>
                  <a:tcPr marL="50800" marR="50800" marT="50800" marB="50800" anchor="ctr" horzOverflow="overflow">
                    <a:lnL w="0">
                      <a:miter lim="400000"/>
                    </a:lnL>
                    <a:lnR w="0">
                      <a:miter lim="400000"/>
                    </a:lnR>
                    <a:lnT w="0">
                      <a:miter lim="400000"/>
                    </a:lnT>
                    <a:lnB w="0">
                      <a:miter lim="400000"/>
                    </a:lnB>
                  </a:tcPr>
                </a:tc>
                <a:tc>
                  <a:txBody>
                    <a:bodyPr/>
                    <a:lstStyle/>
                    <a:p>
                      <a:pPr>
                        <a:defRPr sz="2300" cap="none" spc="0">
                          <a:solidFill>
                            <a:srgbClr val="282828"/>
                          </a:solidFill>
                          <a:latin typeface="PT Sans"/>
                          <a:ea typeface="PT Sans"/>
                          <a:cs typeface="PT Sans"/>
                          <a:sym typeface="PT Sans"/>
                        </a:defRPr>
                      </a:pPr>
                      <a:endParaRPr b="0">
                        <a:latin typeface="Apple SD Gothic Neo" charset="-127"/>
                        <a:ea typeface="Apple SD Gothic Neo" charset="-127"/>
                        <a:cs typeface="Apple SD Gothic Neo" charset="-127"/>
                      </a:endParaRPr>
                    </a:p>
                  </a:txBody>
                  <a:tcPr marL="50800" marR="50800" marT="50800" marB="50800" anchor="ctr" horzOverflow="overflow">
                    <a:lnL w="0">
                      <a:noFill/>
                      <a:miter lim="400000"/>
                    </a:lnL>
                    <a:lnR w="0">
                      <a:miter lim="400000"/>
                    </a:lnR>
                    <a:lnT w="0">
                      <a:noFill/>
                      <a:miter lim="400000"/>
                    </a:lnT>
                    <a:lnB w="0">
                      <a:noFill/>
                      <a:miter lim="400000"/>
                    </a:lnB>
                  </a:tcPr>
                </a:tc>
                <a:tc>
                  <a:txBody>
                    <a:bodyPr/>
                    <a:lstStyle/>
                    <a:p>
                      <a:pPr>
                        <a:defRPr sz="2300" cap="none" spc="0">
                          <a:solidFill>
                            <a:srgbClr val="282828"/>
                          </a:solidFill>
                          <a:latin typeface="PT Sans"/>
                          <a:ea typeface="PT Sans"/>
                          <a:cs typeface="PT Sans"/>
                          <a:sym typeface="PT Sans"/>
                        </a:defRPr>
                      </a:pPr>
                      <a:endParaRPr b="0">
                        <a:latin typeface="Apple SD Gothic Neo" charset="-127"/>
                        <a:ea typeface="Apple SD Gothic Neo" charset="-127"/>
                        <a:cs typeface="Apple SD Gothic Neo" charset="-127"/>
                      </a:endParaRPr>
                    </a:p>
                  </a:txBody>
                  <a:tcPr marL="50800" marR="50800" marT="50800" marB="50800" anchor="ctr" horzOverflow="overflow">
                    <a:lnL w="0">
                      <a:miter lim="400000"/>
                    </a:lnL>
                    <a:lnR w="0">
                      <a:miter lim="400000"/>
                    </a:lnR>
                    <a:lnT w="0">
                      <a:miter lim="400000"/>
                    </a:lnT>
                    <a:lnB w="0">
                      <a:miter lim="400000"/>
                    </a:lnB>
                  </a:tcPr>
                </a:tc>
                <a:tc>
                  <a:txBody>
                    <a:bodyPr/>
                    <a:lstStyle/>
                    <a:p>
                      <a:pPr>
                        <a:defRPr sz="2300" cap="none" spc="0">
                          <a:solidFill>
                            <a:srgbClr val="282828"/>
                          </a:solidFill>
                          <a:latin typeface="PT Sans"/>
                          <a:ea typeface="PT Sans"/>
                          <a:cs typeface="PT Sans"/>
                          <a:sym typeface="PT Sans"/>
                        </a:defRPr>
                      </a:pPr>
                      <a:endParaRPr b="0">
                        <a:latin typeface="Apple SD Gothic Neo" charset="-127"/>
                        <a:ea typeface="Apple SD Gothic Neo" charset="-127"/>
                        <a:cs typeface="Apple SD Gothic Neo" charset="-127"/>
                      </a:endParaRPr>
                    </a:p>
                  </a:txBody>
                  <a:tcPr marL="50800" marR="50800" marT="50800" marB="50800" anchor="ctr" horzOverflow="overflow">
                    <a:lnL w="0">
                      <a:miter lim="400000"/>
                    </a:lnL>
                    <a:lnR w="0">
                      <a:miter lim="400000"/>
                    </a:lnR>
                    <a:lnT w="0">
                      <a:miter lim="400000"/>
                    </a:lnT>
                    <a:lnB w="0">
                      <a:miter lim="400000"/>
                    </a:lnB>
                  </a:tcPr>
                </a:tc>
                <a:tc>
                  <a:txBody>
                    <a:bodyPr/>
                    <a:lstStyle/>
                    <a:p>
                      <a:pPr>
                        <a:defRPr sz="2300" cap="none" spc="0">
                          <a:solidFill>
                            <a:srgbClr val="282828"/>
                          </a:solidFill>
                          <a:latin typeface="PT Sans"/>
                          <a:ea typeface="PT Sans"/>
                          <a:cs typeface="PT Sans"/>
                          <a:sym typeface="PT Sans"/>
                        </a:defRPr>
                      </a:pPr>
                      <a:endParaRPr b="0">
                        <a:latin typeface="Apple SD Gothic Neo" charset="-127"/>
                        <a:ea typeface="Apple SD Gothic Neo" charset="-127"/>
                        <a:cs typeface="Apple SD Gothic Neo" charset="-127"/>
                      </a:endParaRPr>
                    </a:p>
                  </a:txBody>
                  <a:tcPr marL="50800" marR="50800" marT="50800" marB="50800" anchor="ctr" horzOverflow="overflow">
                    <a:lnL w="0">
                      <a:miter lim="400000"/>
                    </a:lnL>
                    <a:lnR w="0">
                      <a:miter lim="400000"/>
                    </a:lnR>
                    <a:lnT w="0">
                      <a:miter lim="400000"/>
                    </a:lnT>
                    <a:lnB w="0">
                      <a:miter lim="400000"/>
                    </a:lnB>
                  </a:tcPr>
                </a:tc>
                <a:tc>
                  <a:txBody>
                    <a:bodyPr/>
                    <a:lstStyle/>
                    <a:p>
                      <a:pPr>
                        <a:defRPr sz="2300" cap="none" spc="0">
                          <a:solidFill>
                            <a:srgbClr val="282828"/>
                          </a:solidFill>
                          <a:latin typeface="PT Sans"/>
                          <a:ea typeface="PT Sans"/>
                          <a:cs typeface="PT Sans"/>
                          <a:sym typeface="PT Sans"/>
                        </a:defRPr>
                      </a:pPr>
                      <a:endParaRPr b="0">
                        <a:latin typeface="Apple SD Gothic Neo" charset="-127"/>
                        <a:ea typeface="Apple SD Gothic Neo" charset="-127"/>
                        <a:cs typeface="Apple SD Gothic Neo" charset="-127"/>
                      </a:endParaRPr>
                    </a:p>
                  </a:txBody>
                  <a:tcPr marL="50800" marR="50800" marT="50800" marB="50800" anchor="ctr" horzOverflow="overflow">
                    <a:lnL w="0">
                      <a:miter lim="400000"/>
                    </a:lnL>
                    <a:lnR w="0">
                      <a:miter lim="400000"/>
                    </a:lnR>
                    <a:lnT w="0">
                      <a:miter lim="400000"/>
                    </a:lnT>
                    <a:lnB w="0">
                      <a:miter lim="400000"/>
                    </a:lnB>
                  </a:tcPr>
                </a:tc>
                <a:tc>
                  <a:txBody>
                    <a:bodyPr/>
                    <a:lstStyle/>
                    <a:p>
                      <a:pPr>
                        <a:defRPr sz="2300" cap="none" spc="0">
                          <a:solidFill>
                            <a:srgbClr val="282828"/>
                          </a:solidFill>
                          <a:latin typeface="PT Sans"/>
                          <a:ea typeface="PT Sans"/>
                          <a:cs typeface="PT Sans"/>
                          <a:sym typeface="PT Sans"/>
                        </a:defRPr>
                      </a:pPr>
                      <a:endParaRPr b="0">
                        <a:latin typeface="Apple SD Gothic Neo" charset="-127"/>
                        <a:ea typeface="Apple SD Gothic Neo" charset="-127"/>
                        <a:cs typeface="Apple SD Gothic Neo" charset="-127"/>
                      </a:endParaRPr>
                    </a:p>
                  </a:txBody>
                  <a:tcPr marL="50800" marR="50800" marT="50800" marB="50800" anchor="ctr" horzOverflow="overflow">
                    <a:lnL w="0">
                      <a:miter lim="400000"/>
                    </a:lnL>
                    <a:lnR w="0">
                      <a:miter lim="400000"/>
                    </a:lnR>
                    <a:lnT w="0">
                      <a:miter lim="400000"/>
                    </a:lnT>
                    <a:lnB w="0">
                      <a:miter lim="400000"/>
                    </a:lnB>
                  </a:tcPr>
                </a:tc>
                <a:tc>
                  <a:txBody>
                    <a:bodyPr/>
                    <a:lstStyle/>
                    <a:p>
                      <a:pPr>
                        <a:defRPr sz="2300" cap="none" spc="0">
                          <a:solidFill>
                            <a:srgbClr val="282828"/>
                          </a:solidFill>
                          <a:latin typeface="PT Sans"/>
                          <a:ea typeface="PT Sans"/>
                          <a:cs typeface="PT Sans"/>
                          <a:sym typeface="PT Sans"/>
                        </a:defRPr>
                      </a:pPr>
                      <a:endParaRPr b="0">
                        <a:latin typeface="Apple SD Gothic Neo" charset="-127"/>
                        <a:ea typeface="Apple SD Gothic Neo" charset="-127"/>
                        <a:cs typeface="Apple SD Gothic Neo" charset="-127"/>
                      </a:endParaRPr>
                    </a:p>
                  </a:txBody>
                  <a:tcPr marL="50800" marR="50800" marT="50800" marB="50800" anchor="ctr" horzOverflow="overflow">
                    <a:lnL w="0">
                      <a:miter lim="400000"/>
                    </a:lnL>
                    <a:lnR w="0">
                      <a:miter lim="400000"/>
                    </a:lnR>
                    <a:lnT w="0">
                      <a:miter lim="400000"/>
                    </a:lnT>
                    <a:lnB w="0">
                      <a:miter lim="400000"/>
                    </a:lnB>
                  </a:tcPr>
                </a:tc>
                <a:tc>
                  <a:txBody>
                    <a:bodyPr/>
                    <a:lstStyle/>
                    <a:p>
                      <a:pPr>
                        <a:defRPr sz="2300" cap="none" spc="0">
                          <a:solidFill>
                            <a:srgbClr val="282828"/>
                          </a:solidFill>
                          <a:latin typeface="PT Sans"/>
                          <a:ea typeface="PT Sans"/>
                          <a:cs typeface="PT Sans"/>
                          <a:sym typeface="PT Sans"/>
                        </a:defRPr>
                      </a:pPr>
                      <a:endParaRPr b="0">
                        <a:latin typeface="Apple SD Gothic Neo" charset="-127"/>
                        <a:ea typeface="Apple SD Gothic Neo" charset="-127"/>
                        <a:cs typeface="Apple SD Gothic Neo" charset="-127"/>
                      </a:endParaRPr>
                    </a:p>
                  </a:txBody>
                  <a:tcPr marL="50800" marR="50800" marT="50800" marB="50800" anchor="ctr" horzOverflow="overflow">
                    <a:lnL w="0">
                      <a:miter lim="400000"/>
                    </a:lnL>
                    <a:lnR w="0">
                      <a:miter lim="400000"/>
                    </a:lnR>
                    <a:lnT w="0">
                      <a:miter lim="400000"/>
                    </a:lnT>
                    <a:lnB w="0">
                      <a:miter lim="400000"/>
                    </a:lnB>
                  </a:tcPr>
                </a:tc>
              </a:tr>
              <a:tr h="572828">
                <a:tc>
                  <a:txBody>
                    <a:bodyPr/>
                    <a:lstStyle/>
                    <a:p>
                      <a:pPr marL="0" marR="0" algn="just">
                        <a:spcBef>
                          <a:spcPts val="180"/>
                        </a:spcBef>
                        <a:spcAft>
                          <a:spcPts val="180"/>
                        </a:spcAft>
                      </a:pPr>
                      <a:r>
                        <a:rPr lang="en-US" sz="2800" b="0" kern="100" cap="none" dirty="0" smtClean="0">
                          <a:solidFill>
                            <a:schemeClr val="tx2">
                              <a:lumMod val="75000"/>
                            </a:schemeClr>
                          </a:solidFill>
                          <a:effectLst/>
                          <a:latin typeface="Apple SD Gothic Neo" charset="-127"/>
                          <a:ea typeface="Apple SD Gothic Neo" charset="-127"/>
                          <a:cs typeface="Apple SD Gothic Neo" charset="-127"/>
                        </a:rPr>
                        <a:t>Open and reply the plane</a:t>
                      </a:r>
                      <a:endParaRPr lang="en-US" sz="4800" b="0" kern="100" cap="none" dirty="0">
                        <a:solidFill>
                          <a:schemeClr val="tx2">
                            <a:lumMod val="75000"/>
                          </a:schemeClr>
                        </a:solidFill>
                        <a:effectLst/>
                        <a:latin typeface="Apple SD Gothic Neo" charset="-127"/>
                        <a:ea typeface="Apple SD Gothic Neo" charset="-127"/>
                        <a:cs typeface="Apple SD Gothic Neo" charset="-127"/>
                      </a:endParaRPr>
                    </a:p>
                  </a:txBody>
                  <a:tcPr marL="68580" marR="68580" marT="0" marB="0">
                    <a:lnR w="0">
                      <a:noFill/>
                      <a:miter lim="400000"/>
                    </a:lnR>
                    <a:solidFill>
                      <a:srgbClr val="F3F3F3"/>
                    </a:solidFill>
                  </a:tcPr>
                </a:tc>
                <a:tc>
                  <a:txBody>
                    <a:bodyPr/>
                    <a:lstStyle/>
                    <a:p>
                      <a:pPr>
                        <a:defRPr sz="2300" cap="none" spc="0">
                          <a:solidFill>
                            <a:srgbClr val="282828"/>
                          </a:solidFill>
                          <a:latin typeface="PT Sans"/>
                          <a:ea typeface="PT Sans"/>
                          <a:cs typeface="PT Sans"/>
                          <a:sym typeface="PT Sans"/>
                        </a:defRPr>
                      </a:pPr>
                      <a:r>
                        <a:rPr lang="en-US" b="0" dirty="0" smtClean="0">
                          <a:latin typeface="Apple SD Gothic Neo" charset="-127"/>
                          <a:ea typeface="Apple SD Gothic Neo" charset="-127"/>
                          <a:cs typeface="Apple SD Gothic Neo" charset="-127"/>
                        </a:rPr>
                        <a:t>3</a:t>
                      </a:r>
                      <a:endParaRPr b="0" dirty="0">
                        <a:latin typeface="Apple SD Gothic Neo" charset="-127"/>
                        <a:ea typeface="Apple SD Gothic Neo" charset="-127"/>
                        <a:cs typeface="Apple SD Gothic Neo" charset="-127"/>
                      </a:endParaRPr>
                    </a:p>
                  </a:txBody>
                  <a:tcPr marL="50800" marR="50800" marT="50800" marB="50800" anchor="ctr" horzOverflow="overflow">
                    <a:lnL w="0">
                      <a:noFill/>
                      <a:miter lim="400000"/>
                    </a:lnL>
                    <a:lnR w="0">
                      <a:noFill/>
                      <a:miter lim="400000"/>
                    </a:lnR>
                    <a:lnT w="0">
                      <a:noFill/>
                      <a:miter lim="400000"/>
                    </a:lnT>
                    <a:lnB w="0">
                      <a:noFill/>
                      <a:miter lim="400000"/>
                    </a:lnB>
                    <a:solidFill>
                      <a:srgbClr val="F3F3F3"/>
                    </a:solidFill>
                  </a:tcPr>
                </a:tc>
                <a:tc>
                  <a:txBody>
                    <a:bodyPr/>
                    <a:lstStyle/>
                    <a:p>
                      <a:pPr>
                        <a:defRPr sz="2300" cap="none" spc="0">
                          <a:solidFill>
                            <a:srgbClr val="282828"/>
                          </a:solidFill>
                          <a:latin typeface="PT Sans"/>
                          <a:ea typeface="PT Sans"/>
                          <a:cs typeface="PT Sans"/>
                          <a:sym typeface="PT Sans"/>
                        </a:defRPr>
                      </a:pPr>
                      <a:r>
                        <a:rPr lang="en-US" b="0" dirty="0" smtClean="0">
                          <a:latin typeface="Apple SD Gothic Neo" charset="-127"/>
                          <a:ea typeface="Apple SD Gothic Neo" charset="-127"/>
                          <a:cs typeface="Apple SD Gothic Neo" charset="-127"/>
                        </a:rPr>
                        <a:t>180</a:t>
                      </a:r>
                      <a:endParaRPr b="0" dirty="0">
                        <a:latin typeface="Apple SD Gothic Neo" charset="-127"/>
                        <a:ea typeface="Apple SD Gothic Neo" charset="-127"/>
                        <a:cs typeface="Apple SD Gothic Neo" charset="-127"/>
                      </a:endParaRPr>
                    </a:p>
                  </a:txBody>
                  <a:tcPr marL="50800" marR="50800" marT="50800" marB="50800" anchor="ctr" horzOverflow="overflow">
                    <a:lnL w="0">
                      <a:noFill/>
                      <a:miter lim="400000"/>
                    </a:lnL>
                    <a:lnR w="0">
                      <a:noFill/>
                      <a:miter lim="400000"/>
                    </a:lnR>
                    <a:lnT w="0">
                      <a:noFill/>
                      <a:miter lim="400000"/>
                    </a:lnT>
                    <a:lnB w="0">
                      <a:noFill/>
                      <a:miter lim="400000"/>
                    </a:lnB>
                    <a:solidFill>
                      <a:srgbClr val="F3F3F3"/>
                    </a:solidFill>
                  </a:tcPr>
                </a:tc>
                <a:tc>
                  <a:txBody>
                    <a:bodyPr/>
                    <a:lstStyle/>
                    <a:p>
                      <a:pPr>
                        <a:defRPr sz="2300" cap="none" spc="0">
                          <a:solidFill>
                            <a:srgbClr val="282828"/>
                          </a:solidFill>
                          <a:latin typeface="PT Sans"/>
                          <a:ea typeface="PT Sans"/>
                          <a:cs typeface="PT Sans"/>
                          <a:sym typeface="PT Sans"/>
                        </a:defRPr>
                      </a:pPr>
                      <a:endParaRPr b="0">
                        <a:latin typeface="Apple SD Gothic Neo" charset="-127"/>
                        <a:ea typeface="Apple SD Gothic Neo" charset="-127"/>
                        <a:cs typeface="Apple SD Gothic Neo" charset="-127"/>
                      </a:endParaRPr>
                    </a:p>
                  </a:txBody>
                  <a:tcPr marL="50800" marR="50800" marT="50800" marB="50800" anchor="ctr" horzOverflow="overflow">
                    <a:lnL w="0">
                      <a:noFill/>
                      <a:miter lim="400000"/>
                    </a:lnL>
                    <a:lnR w="0">
                      <a:noFill/>
                      <a:miter lim="400000"/>
                    </a:lnR>
                    <a:lnT w="0">
                      <a:noFill/>
                      <a:miter lim="400000"/>
                    </a:lnT>
                    <a:lnB w="0">
                      <a:noFill/>
                      <a:miter lim="400000"/>
                    </a:lnB>
                    <a:solidFill>
                      <a:srgbClr val="F3F3F3"/>
                    </a:solidFill>
                  </a:tcPr>
                </a:tc>
                <a:tc>
                  <a:txBody>
                    <a:bodyPr/>
                    <a:lstStyle/>
                    <a:p>
                      <a:pPr>
                        <a:defRPr sz="2300" cap="none" spc="0">
                          <a:solidFill>
                            <a:srgbClr val="282828"/>
                          </a:solidFill>
                          <a:latin typeface="PT Sans"/>
                          <a:ea typeface="PT Sans"/>
                          <a:cs typeface="PT Sans"/>
                          <a:sym typeface="PT Sans"/>
                        </a:defRPr>
                      </a:pPr>
                      <a:endParaRPr b="0">
                        <a:latin typeface="Apple SD Gothic Neo" charset="-127"/>
                        <a:ea typeface="Apple SD Gothic Neo" charset="-127"/>
                        <a:cs typeface="Apple SD Gothic Neo" charset="-127"/>
                      </a:endParaRPr>
                    </a:p>
                  </a:txBody>
                  <a:tcPr marL="50800" marR="50800" marT="50800" marB="50800" anchor="ctr" horzOverflow="overflow">
                    <a:lnL w="0">
                      <a:noFill/>
                      <a:miter lim="400000"/>
                    </a:lnL>
                    <a:lnR w="0">
                      <a:noFill/>
                      <a:miter lim="400000"/>
                    </a:lnR>
                    <a:lnT w="0">
                      <a:noFill/>
                      <a:miter lim="400000"/>
                    </a:lnT>
                    <a:lnB w="0">
                      <a:noFill/>
                      <a:miter lim="400000"/>
                    </a:lnB>
                    <a:solidFill>
                      <a:srgbClr val="F3F3F3"/>
                    </a:solidFill>
                  </a:tcPr>
                </a:tc>
                <a:tc>
                  <a:txBody>
                    <a:bodyPr/>
                    <a:lstStyle/>
                    <a:p>
                      <a:pPr>
                        <a:defRPr sz="2300" cap="none" spc="0">
                          <a:solidFill>
                            <a:srgbClr val="282828"/>
                          </a:solidFill>
                          <a:latin typeface="PT Sans"/>
                          <a:ea typeface="PT Sans"/>
                          <a:cs typeface="PT Sans"/>
                          <a:sym typeface="PT Sans"/>
                        </a:defRPr>
                      </a:pPr>
                      <a:endParaRPr b="0" dirty="0">
                        <a:latin typeface="Apple SD Gothic Neo" charset="-127"/>
                        <a:ea typeface="Apple SD Gothic Neo" charset="-127"/>
                        <a:cs typeface="Apple SD Gothic Neo" charset="-127"/>
                      </a:endParaRPr>
                    </a:p>
                  </a:txBody>
                  <a:tcPr marL="50800" marR="50800" marT="50800" marB="50800" anchor="ctr" horzOverflow="overflow">
                    <a:lnL w="0">
                      <a:noFill/>
                      <a:miter lim="400000"/>
                    </a:lnL>
                    <a:lnR w="0">
                      <a:noFill/>
                      <a:miter lim="400000"/>
                    </a:lnR>
                    <a:lnT w="0">
                      <a:noFill/>
                      <a:miter lim="400000"/>
                    </a:lnT>
                    <a:lnB w="0">
                      <a:noFill/>
                      <a:miter lim="400000"/>
                    </a:lnB>
                    <a:solidFill>
                      <a:srgbClr val="F3F3F3"/>
                    </a:solidFill>
                  </a:tcPr>
                </a:tc>
                <a:tc>
                  <a:txBody>
                    <a:bodyPr/>
                    <a:lstStyle/>
                    <a:p>
                      <a:pPr>
                        <a:defRPr sz="2300" cap="none" spc="0">
                          <a:solidFill>
                            <a:srgbClr val="282828"/>
                          </a:solidFill>
                          <a:latin typeface="PT Sans"/>
                          <a:ea typeface="PT Sans"/>
                          <a:cs typeface="PT Sans"/>
                          <a:sym typeface="PT Sans"/>
                        </a:defRPr>
                      </a:pPr>
                      <a:endParaRPr b="0">
                        <a:latin typeface="Apple SD Gothic Neo" charset="-127"/>
                        <a:ea typeface="Apple SD Gothic Neo" charset="-127"/>
                        <a:cs typeface="Apple SD Gothic Neo" charset="-127"/>
                      </a:endParaRPr>
                    </a:p>
                  </a:txBody>
                  <a:tcPr marL="50800" marR="50800" marT="50800" marB="50800" anchor="ctr" horzOverflow="overflow">
                    <a:lnL w="0">
                      <a:noFill/>
                      <a:miter lim="400000"/>
                    </a:lnL>
                    <a:lnR w="0">
                      <a:noFill/>
                      <a:miter lim="400000"/>
                    </a:lnR>
                    <a:lnT w="0">
                      <a:noFill/>
                      <a:miter lim="400000"/>
                    </a:lnT>
                    <a:lnB w="0">
                      <a:noFill/>
                      <a:miter lim="400000"/>
                    </a:lnB>
                    <a:solidFill>
                      <a:srgbClr val="F3F3F3"/>
                    </a:solidFill>
                  </a:tcPr>
                </a:tc>
                <a:tc>
                  <a:txBody>
                    <a:bodyPr/>
                    <a:lstStyle/>
                    <a:p>
                      <a:pPr>
                        <a:defRPr sz="2300" cap="none" spc="0">
                          <a:solidFill>
                            <a:srgbClr val="282828"/>
                          </a:solidFill>
                          <a:latin typeface="PT Sans"/>
                          <a:ea typeface="PT Sans"/>
                          <a:cs typeface="PT Sans"/>
                          <a:sym typeface="PT Sans"/>
                        </a:defRPr>
                      </a:pPr>
                      <a:endParaRPr b="0">
                        <a:latin typeface="Apple SD Gothic Neo" charset="-127"/>
                        <a:ea typeface="Apple SD Gothic Neo" charset="-127"/>
                        <a:cs typeface="Apple SD Gothic Neo" charset="-127"/>
                      </a:endParaRPr>
                    </a:p>
                  </a:txBody>
                  <a:tcPr marL="50800" marR="50800" marT="50800" marB="50800" anchor="ctr" horzOverflow="overflow">
                    <a:lnL w="0">
                      <a:noFill/>
                      <a:miter lim="400000"/>
                    </a:lnL>
                    <a:lnR w="0">
                      <a:noFill/>
                      <a:miter lim="400000"/>
                    </a:lnR>
                    <a:lnT w="0">
                      <a:noFill/>
                      <a:miter lim="400000"/>
                    </a:lnT>
                    <a:lnB w="0">
                      <a:noFill/>
                      <a:miter lim="400000"/>
                    </a:lnB>
                    <a:solidFill>
                      <a:srgbClr val="F3F3F3"/>
                    </a:solidFill>
                  </a:tcPr>
                </a:tc>
                <a:tc>
                  <a:txBody>
                    <a:bodyPr/>
                    <a:lstStyle/>
                    <a:p>
                      <a:pPr>
                        <a:defRPr sz="2300" cap="none" spc="0">
                          <a:solidFill>
                            <a:srgbClr val="282828"/>
                          </a:solidFill>
                          <a:latin typeface="PT Sans"/>
                          <a:ea typeface="PT Sans"/>
                          <a:cs typeface="PT Sans"/>
                          <a:sym typeface="PT Sans"/>
                        </a:defRPr>
                      </a:pPr>
                      <a:endParaRPr b="0">
                        <a:latin typeface="Apple SD Gothic Neo" charset="-127"/>
                        <a:ea typeface="Apple SD Gothic Neo" charset="-127"/>
                        <a:cs typeface="Apple SD Gothic Neo" charset="-127"/>
                      </a:endParaRPr>
                    </a:p>
                  </a:txBody>
                  <a:tcPr marL="50800" marR="50800" marT="50800" marB="50800" anchor="ctr" horzOverflow="overflow">
                    <a:lnL w="0">
                      <a:noFill/>
                      <a:miter lim="400000"/>
                    </a:lnL>
                    <a:lnR w="0">
                      <a:noFill/>
                      <a:miter lim="400000"/>
                    </a:lnR>
                    <a:lnT w="0">
                      <a:noFill/>
                      <a:miter lim="400000"/>
                    </a:lnT>
                    <a:lnB w="0">
                      <a:noFill/>
                      <a:miter lim="400000"/>
                    </a:lnB>
                    <a:solidFill>
                      <a:srgbClr val="F3F3F3"/>
                    </a:solidFill>
                  </a:tcPr>
                </a:tc>
                <a:tc>
                  <a:txBody>
                    <a:bodyPr/>
                    <a:lstStyle/>
                    <a:p>
                      <a:pPr>
                        <a:defRPr sz="2300" cap="none" spc="0">
                          <a:solidFill>
                            <a:srgbClr val="282828"/>
                          </a:solidFill>
                          <a:latin typeface="PT Sans"/>
                          <a:ea typeface="PT Sans"/>
                          <a:cs typeface="PT Sans"/>
                          <a:sym typeface="PT Sans"/>
                        </a:defRPr>
                      </a:pPr>
                      <a:endParaRPr b="0">
                        <a:latin typeface="Apple SD Gothic Neo" charset="-127"/>
                        <a:ea typeface="Apple SD Gothic Neo" charset="-127"/>
                        <a:cs typeface="Apple SD Gothic Neo" charset="-127"/>
                      </a:endParaRPr>
                    </a:p>
                  </a:txBody>
                  <a:tcPr marL="50800" marR="50800" marT="50800" marB="50800" anchor="ctr" horzOverflow="overflow">
                    <a:lnL w="0">
                      <a:noFill/>
                      <a:miter lim="400000"/>
                    </a:lnL>
                    <a:lnR w="0">
                      <a:noFill/>
                      <a:miter lim="400000"/>
                    </a:lnR>
                    <a:lnT w="0">
                      <a:noFill/>
                      <a:miter lim="400000"/>
                    </a:lnT>
                    <a:lnB w="0">
                      <a:noFill/>
                      <a:miter lim="400000"/>
                    </a:lnB>
                    <a:solidFill>
                      <a:srgbClr val="F3F3F3"/>
                    </a:solidFill>
                  </a:tcPr>
                </a:tc>
                <a:tc>
                  <a:txBody>
                    <a:bodyPr/>
                    <a:lstStyle/>
                    <a:p>
                      <a:pPr>
                        <a:defRPr sz="2300" cap="none" spc="0">
                          <a:solidFill>
                            <a:srgbClr val="282828"/>
                          </a:solidFill>
                          <a:latin typeface="PT Sans"/>
                          <a:ea typeface="PT Sans"/>
                          <a:cs typeface="PT Sans"/>
                          <a:sym typeface="PT Sans"/>
                        </a:defRPr>
                      </a:pPr>
                      <a:endParaRPr b="0" dirty="0">
                        <a:latin typeface="Apple SD Gothic Neo" charset="-127"/>
                        <a:ea typeface="Apple SD Gothic Neo" charset="-127"/>
                        <a:cs typeface="Apple SD Gothic Neo" charset="-127"/>
                      </a:endParaRPr>
                    </a:p>
                  </a:txBody>
                  <a:tcPr marL="50800" marR="50800" marT="50800" marB="50800" anchor="ctr" horzOverflow="overflow">
                    <a:lnL w="0">
                      <a:noFill/>
                      <a:miter lim="400000"/>
                    </a:lnL>
                    <a:lnR w="0">
                      <a:miter lim="400000"/>
                    </a:lnR>
                    <a:lnT w="0">
                      <a:noFill/>
                      <a:miter lim="400000"/>
                    </a:lnT>
                    <a:lnB w="0">
                      <a:noFill/>
                      <a:miter lim="400000"/>
                    </a:lnB>
                    <a:solidFill>
                      <a:srgbClr val="F3F3F3"/>
                    </a:solidFill>
                  </a:tcPr>
                </a:tc>
              </a:tr>
              <a:tr h="611017">
                <a:tc>
                  <a:txBody>
                    <a:bodyPr/>
                    <a:lstStyle/>
                    <a:p>
                      <a:pPr marL="0" marR="0" indent="0" algn="just" defTabSz="825500" eaLnBrk="1" fontAlgn="auto" latinLnBrk="0" hangingPunct="1">
                        <a:lnSpc>
                          <a:spcPct val="100000"/>
                        </a:lnSpc>
                        <a:spcBef>
                          <a:spcPts val="180"/>
                        </a:spcBef>
                        <a:spcAft>
                          <a:spcPts val="180"/>
                        </a:spcAft>
                        <a:buClrTx/>
                        <a:buSzTx/>
                        <a:buFontTx/>
                        <a:buNone/>
                        <a:tabLst/>
                        <a:defRPr/>
                      </a:pPr>
                      <a:r>
                        <a:rPr lang="en-US" sz="2800" b="0" kern="100" cap="none" dirty="0" smtClean="0">
                          <a:solidFill>
                            <a:schemeClr val="tx2">
                              <a:lumMod val="75000"/>
                            </a:schemeClr>
                          </a:solidFill>
                          <a:effectLst/>
                          <a:latin typeface="Apple SD Gothic Neo" charset="-127"/>
                          <a:ea typeface="Apple SD Gothic Neo" charset="-127"/>
                          <a:cs typeface="Apple SD Gothic Neo" charset="-127"/>
                        </a:rPr>
                        <a:t>See</a:t>
                      </a:r>
                      <a:r>
                        <a:rPr lang="en-US" sz="2800" b="0" kern="100" cap="none" baseline="0" dirty="0" smtClean="0">
                          <a:solidFill>
                            <a:schemeClr val="tx2">
                              <a:lumMod val="75000"/>
                            </a:schemeClr>
                          </a:solidFill>
                          <a:effectLst/>
                          <a:latin typeface="Apple SD Gothic Neo" charset="-127"/>
                          <a:ea typeface="Apple SD Gothic Neo" charset="-127"/>
                          <a:cs typeface="Apple SD Gothic Neo" charset="-127"/>
                        </a:rPr>
                        <a:t> replies</a:t>
                      </a:r>
                      <a:endParaRPr lang="en-US" sz="2800" b="0" kern="100" cap="none" dirty="0" smtClean="0">
                        <a:solidFill>
                          <a:schemeClr val="tx2">
                            <a:lumMod val="75000"/>
                          </a:schemeClr>
                        </a:solidFill>
                        <a:effectLst/>
                        <a:latin typeface="Apple SD Gothic Neo" charset="-127"/>
                        <a:ea typeface="Apple SD Gothic Neo" charset="-127"/>
                        <a:cs typeface="Apple SD Gothic Neo" charset="-127"/>
                      </a:endParaRPr>
                    </a:p>
                  </a:txBody>
                  <a:tcPr marL="68580" marR="68580" marT="0" marB="0">
                    <a:lnR w="0">
                      <a:noFill/>
                      <a:miter lim="400000"/>
                    </a:lnR>
                    <a:solidFill>
                      <a:srgbClr val="FFFFFF"/>
                    </a:solidFill>
                  </a:tcPr>
                </a:tc>
                <a:tc>
                  <a:txBody>
                    <a:bodyPr/>
                    <a:lstStyle/>
                    <a:p>
                      <a:pPr>
                        <a:defRPr sz="2300" cap="none" spc="0">
                          <a:solidFill>
                            <a:srgbClr val="282828"/>
                          </a:solidFill>
                          <a:latin typeface="PT Sans"/>
                          <a:ea typeface="PT Sans"/>
                          <a:cs typeface="PT Sans"/>
                          <a:sym typeface="PT Sans"/>
                        </a:defRPr>
                      </a:pPr>
                      <a:r>
                        <a:rPr lang="en-US" b="0" dirty="0" smtClean="0">
                          <a:latin typeface="Apple SD Gothic Neo" charset="-127"/>
                          <a:ea typeface="Apple SD Gothic Neo" charset="-127"/>
                          <a:cs typeface="Apple SD Gothic Neo" charset="-127"/>
                        </a:rPr>
                        <a:t>3</a:t>
                      </a:r>
                      <a:endParaRPr b="0" dirty="0">
                        <a:latin typeface="Apple SD Gothic Neo" charset="-127"/>
                        <a:ea typeface="Apple SD Gothic Neo" charset="-127"/>
                        <a:cs typeface="Apple SD Gothic Neo" charset="-127"/>
                      </a:endParaRPr>
                    </a:p>
                  </a:txBody>
                  <a:tcPr marL="50800" marR="50800" marT="50800" marB="50800" anchor="ctr" horzOverflow="overflow">
                    <a:lnL w="0">
                      <a:noFill/>
                      <a:miter lim="400000"/>
                    </a:lnL>
                    <a:lnR w="0">
                      <a:noFill/>
                      <a:miter lim="400000"/>
                    </a:lnR>
                    <a:lnT w="0">
                      <a:miter lim="400000"/>
                    </a:lnT>
                    <a:lnB w="0">
                      <a:noFill/>
                      <a:miter lim="400000"/>
                    </a:lnB>
                    <a:solidFill>
                      <a:schemeClr val="tx1">
                        <a:lumMod val="20000"/>
                        <a:lumOff val="80000"/>
                      </a:schemeClr>
                    </a:solidFill>
                  </a:tcPr>
                </a:tc>
                <a:tc>
                  <a:txBody>
                    <a:bodyPr/>
                    <a:lstStyle/>
                    <a:p>
                      <a:pPr>
                        <a:defRPr sz="2300" cap="none" spc="0">
                          <a:solidFill>
                            <a:srgbClr val="282828"/>
                          </a:solidFill>
                          <a:latin typeface="PT Sans"/>
                          <a:ea typeface="PT Sans"/>
                          <a:cs typeface="PT Sans"/>
                          <a:sym typeface="PT Sans"/>
                        </a:defRPr>
                      </a:pPr>
                      <a:r>
                        <a:rPr lang="en-US" b="0" dirty="0" smtClean="0">
                          <a:latin typeface="Apple SD Gothic Neo" charset="-127"/>
                          <a:ea typeface="Apple SD Gothic Neo" charset="-127"/>
                          <a:cs typeface="Apple SD Gothic Neo" charset="-127"/>
                        </a:rPr>
                        <a:t>120</a:t>
                      </a:r>
                      <a:endParaRPr b="0" dirty="0">
                        <a:latin typeface="Apple SD Gothic Neo" charset="-127"/>
                        <a:ea typeface="Apple SD Gothic Neo" charset="-127"/>
                        <a:cs typeface="Apple SD Gothic Neo" charset="-127"/>
                      </a:endParaRPr>
                    </a:p>
                  </a:txBody>
                  <a:tcPr marL="50800" marR="50800" marT="50800" marB="50800" anchor="ctr" horzOverflow="overflow">
                    <a:lnL w="0">
                      <a:noFill/>
                      <a:miter lim="400000"/>
                    </a:lnL>
                    <a:lnR w="0">
                      <a:noFill/>
                      <a:miter lim="400000"/>
                    </a:lnR>
                    <a:lnT w="0">
                      <a:miter lim="400000"/>
                    </a:lnT>
                    <a:lnB w="0">
                      <a:noFill/>
                      <a:miter lim="400000"/>
                    </a:lnB>
                    <a:solidFill>
                      <a:schemeClr val="tx1">
                        <a:lumMod val="20000"/>
                        <a:lumOff val="80000"/>
                      </a:schemeClr>
                    </a:solidFill>
                  </a:tcPr>
                </a:tc>
                <a:tc>
                  <a:txBody>
                    <a:bodyPr/>
                    <a:lstStyle/>
                    <a:p>
                      <a:pPr>
                        <a:defRPr sz="2300" cap="none" spc="0">
                          <a:solidFill>
                            <a:srgbClr val="282828"/>
                          </a:solidFill>
                          <a:latin typeface="PT Sans"/>
                          <a:ea typeface="PT Sans"/>
                          <a:cs typeface="PT Sans"/>
                          <a:sym typeface="PT Sans"/>
                        </a:defRPr>
                      </a:pPr>
                      <a:endParaRPr b="0">
                        <a:latin typeface="Apple SD Gothic Neo" charset="-127"/>
                        <a:ea typeface="Apple SD Gothic Neo" charset="-127"/>
                        <a:cs typeface="Apple SD Gothic Neo" charset="-127"/>
                      </a:endParaRPr>
                    </a:p>
                  </a:txBody>
                  <a:tcPr marL="50800" marR="50800" marT="50800" marB="50800" anchor="ctr" horzOverflow="overflow">
                    <a:lnL w="0">
                      <a:noFill/>
                      <a:miter lim="400000"/>
                    </a:lnL>
                    <a:lnR w="0">
                      <a:noFill/>
                      <a:miter lim="400000"/>
                    </a:lnR>
                    <a:lnT w="0">
                      <a:noFill/>
                      <a:miter lim="400000"/>
                    </a:lnT>
                    <a:lnB w="0">
                      <a:noFill/>
                      <a:miter lim="400000"/>
                    </a:lnB>
                    <a:solidFill>
                      <a:schemeClr val="tx1">
                        <a:lumMod val="20000"/>
                        <a:lumOff val="80000"/>
                      </a:schemeClr>
                    </a:solidFill>
                  </a:tcPr>
                </a:tc>
                <a:tc>
                  <a:txBody>
                    <a:bodyPr/>
                    <a:lstStyle/>
                    <a:p>
                      <a:pPr>
                        <a:defRPr sz="2300" cap="none" spc="0">
                          <a:solidFill>
                            <a:srgbClr val="282828"/>
                          </a:solidFill>
                          <a:latin typeface="PT Sans"/>
                          <a:ea typeface="PT Sans"/>
                          <a:cs typeface="PT Sans"/>
                          <a:sym typeface="PT Sans"/>
                        </a:defRPr>
                      </a:pPr>
                      <a:endParaRPr b="0" dirty="0">
                        <a:latin typeface="Apple SD Gothic Neo" charset="-127"/>
                        <a:ea typeface="Apple SD Gothic Neo" charset="-127"/>
                        <a:cs typeface="Apple SD Gothic Neo" charset="-127"/>
                      </a:endParaRPr>
                    </a:p>
                  </a:txBody>
                  <a:tcPr marL="50800" marR="50800" marT="50800" marB="50800" anchor="ctr" horzOverflow="overflow">
                    <a:lnL w="0">
                      <a:noFill/>
                      <a:miter lim="400000"/>
                    </a:lnL>
                    <a:lnR w="0">
                      <a:noFill/>
                      <a:miter lim="400000"/>
                    </a:lnR>
                    <a:lnT w="0">
                      <a:miter lim="400000"/>
                    </a:lnT>
                    <a:lnB w="0">
                      <a:noFill/>
                      <a:miter lim="400000"/>
                    </a:lnB>
                    <a:solidFill>
                      <a:schemeClr val="tx1">
                        <a:lumMod val="20000"/>
                        <a:lumOff val="80000"/>
                      </a:schemeClr>
                    </a:solidFill>
                  </a:tcPr>
                </a:tc>
                <a:tc>
                  <a:txBody>
                    <a:bodyPr/>
                    <a:lstStyle/>
                    <a:p>
                      <a:pPr>
                        <a:defRPr sz="2300" cap="none" spc="0">
                          <a:solidFill>
                            <a:srgbClr val="282828"/>
                          </a:solidFill>
                          <a:latin typeface="PT Sans"/>
                          <a:ea typeface="PT Sans"/>
                          <a:cs typeface="PT Sans"/>
                          <a:sym typeface="PT Sans"/>
                        </a:defRPr>
                      </a:pPr>
                      <a:endParaRPr b="0" dirty="0">
                        <a:latin typeface="Apple SD Gothic Neo" charset="-127"/>
                        <a:ea typeface="Apple SD Gothic Neo" charset="-127"/>
                        <a:cs typeface="Apple SD Gothic Neo" charset="-127"/>
                      </a:endParaRPr>
                    </a:p>
                  </a:txBody>
                  <a:tcPr marL="50800" marR="50800" marT="50800" marB="50800" anchor="ctr" horzOverflow="overflow">
                    <a:lnL w="0">
                      <a:noFill/>
                      <a:miter lim="400000"/>
                    </a:lnL>
                    <a:lnR w="0">
                      <a:noFill/>
                      <a:miter lim="400000"/>
                    </a:lnR>
                    <a:lnT w="0">
                      <a:miter lim="400000"/>
                    </a:lnT>
                    <a:lnB w="0">
                      <a:noFill/>
                      <a:miter lim="400000"/>
                    </a:lnB>
                    <a:solidFill>
                      <a:schemeClr val="tx1">
                        <a:lumMod val="20000"/>
                        <a:lumOff val="80000"/>
                      </a:schemeClr>
                    </a:solidFill>
                  </a:tcPr>
                </a:tc>
                <a:tc>
                  <a:txBody>
                    <a:bodyPr/>
                    <a:lstStyle/>
                    <a:p>
                      <a:pPr>
                        <a:defRPr sz="2300" cap="none" spc="0">
                          <a:solidFill>
                            <a:srgbClr val="282828"/>
                          </a:solidFill>
                          <a:latin typeface="PT Sans"/>
                          <a:ea typeface="PT Sans"/>
                          <a:cs typeface="PT Sans"/>
                          <a:sym typeface="PT Sans"/>
                        </a:defRPr>
                      </a:pPr>
                      <a:endParaRPr b="0" dirty="0">
                        <a:latin typeface="Apple SD Gothic Neo" charset="-127"/>
                        <a:ea typeface="Apple SD Gothic Neo" charset="-127"/>
                        <a:cs typeface="Apple SD Gothic Neo" charset="-127"/>
                      </a:endParaRPr>
                    </a:p>
                  </a:txBody>
                  <a:tcPr marL="50800" marR="50800" marT="50800" marB="50800" anchor="ctr" horzOverflow="overflow">
                    <a:lnL w="0">
                      <a:noFill/>
                      <a:miter lim="400000"/>
                    </a:lnL>
                    <a:lnR w="0">
                      <a:noFill/>
                      <a:miter lim="400000"/>
                    </a:lnR>
                    <a:lnT w="0">
                      <a:miter lim="400000"/>
                    </a:lnT>
                    <a:lnB w="0">
                      <a:noFill/>
                      <a:miter lim="400000"/>
                    </a:lnB>
                    <a:solidFill>
                      <a:schemeClr val="tx1">
                        <a:lumMod val="20000"/>
                        <a:lumOff val="80000"/>
                      </a:schemeClr>
                    </a:solidFill>
                  </a:tcPr>
                </a:tc>
                <a:tc>
                  <a:txBody>
                    <a:bodyPr/>
                    <a:lstStyle/>
                    <a:p>
                      <a:pPr>
                        <a:defRPr sz="2300" cap="none" spc="0">
                          <a:solidFill>
                            <a:srgbClr val="282828"/>
                          </a:solidFill>
                          <a:latin typeface="PT Sans"/>
                          <a:ea typeface="PT Sans"/>
                          <a:cs typeface="PT Sans"/>
                          <a:sym typeface="PT Sans"/>
                        </a:defRPr>
                      </a:pPr>
                      <a:endParaRPr b="0" dirty="0">
                        <a:latin typeface="Apple SD Gothic Neo" charset="-127"/>
                        <a:ea typeface="Apple SD Gothic Neo" charset="-127"/>
                        <a:cs typeface="Apple SD Gothic Neo" charset="-127"/>
                      </a:endParaRPr>
                    </a:p>
                  </a:txBody>
                  <a:tcPr marL="50800" marR="50800" marT="50800" marB="50800" anchor="ctr" horzOverflow="overflow">
                    <a:lnL w="0">
                      <a:noFill/>
                      <a:miter lim="400000"/>
                    </a:lnL>
                    <a:lnR w="0">
                      <a:noFill/>
                      <a:miter lim="400000"/>
                    </a:lnR>
                    <a:lnT w="0">
                      <a:miter lim="400000"/>
                    </a:lnT>
                    <a:lnB w="0">
                      <a:noFill/>
                      <a:miter lim="400000"/>
                    </a:lnB>
                    <a:solidFill>
                      <a:schemeClr val="tx1">
                        <a:lumMod val="20000"/>
                        <a:lumOff val="80000"/>
                      </a:schemeClr>
                    </a:solidFill>
                  </a:tcPr>
                </a:tc>
                <a:tc>
                  <a:txBody>
                    <a:bodyPr/>
                    <a:lstStyle/>
                    <a:p>
                      <a:pPr>
                        <a:defRPr sz="2300" cap="none" spc="0">
                          <a:solidFill>
                            <a:srgbClr val="282828"/>
                          </a:solidFill>
                          <a:latin typeface="PT Sans"/>
                          <a:ea typeface="PT Sans"/>
                          <a:cs typeface="PT Sans"/>
                          <a:sym typeface="PT Sans"/>
                        </a:defRPr>
                      </a:pPr>
                      <a:endParaRPr b="0" dirty="0">
                        <a:latin typeface="Apple SD Gothic Neo" charset="-127"/>
                        <a:ea typeface="Apple SD Gothic Neo" charset="-127"/>
                        <a:cs typeface="Apple SD Gothic Neo" charset="-127"/>
                      </a:endParaRPr>
                    </a:p>
                  </a:txBody>
                  <a:tcPr marL="50800" marR="50800" marT="50800" marB="50800" anchor="ctr" horzOverflow="overflow">
                    <a:lnL w="0">
                      <a:noFill/>
                      <a:miter lim="400000"/>
                    </a:lnL>
                    <a:lnR w="0">
                      <a:noFill/>
                      <a:miter lim="400000"/>
                    </a:lnR>
                    <a:lnT w="0">
                      <a:miter lim="400000"/>
                    </a:lnT>
                    <a:lnB w="0">
                      <a:noFill/>
                      <a:miter lim="400000"/>
                    </a:lnB>
                    <a:solidFill>
                      <a:schemeClr val="tx1">
                        <a:lumMod val="20000"/>
                        <a:lumOff val="80000"/>
                      </a:schemeClr>
                    </a:solidFill>
                  </a:tcPr>
                </a:tc>
                <a:tc>
                  <a:txBody>
                    <a:bodyPr/>
                    <a:lstStyle/>
                    <a:p>
                      <a:pPr>
                        <a:defRPr sz="2300" cap="none" spc="0">
                          <a:solidFill>
                            <a:srgbClr val="282828"/>
                          </a:solidFill>
                          <a:latin typeface="PT Sans"/>
                          <a:ea typeface="PT Sans"/>
                          <a:cs typeface="PT Sans"/>
                          <a:sym typeface="PT Sans"/>
                        </a:defRPr>
                      </a:pPr>
                      <a:endParaRPr b="0" dirty="0">
                        <a:latin typeface="Apple SD Gothic Neo" charset="-127"/>
                        <a:ea typeface="Apple SD Gothic Neo" charset="-127"/>
                        <a:cs typeface="Apple SD Gothic Neo" charset="-127"/>
                      </a:endParaRPr>
                    </a:p>
                  </a:txBody>
                  <a:tcPr marL="50800" marR="50800" marT="50800" marB="50800" anchor="ctr" horzOverflow="overflow">
                    <a:lnL w="0">
                      <a:noFill/>
                      <a:miter lim="400000"/>
                    </a:lnL>
                    <a:lnR w="0">
                      <a:noFill/>
                      <a:miter lim="400000"/>
                    </a:lnR>
                    <a:lnT w="0">
                      <a:miter lim="400000"/>
                    </a:lnT>
                    <a:lnB w="0">
                      <a:noFill/>
                      <a:miter lim="400000"/>
                    </a:lnB>
                    <a:solidFill>
                      <a:schemeClr val="tx1">
                        <a:lumMod val="20000"/>
                        <a:lumOff val="80000"/>
                      </a:schemeClr>
                    </a:solidFill>
                  </a:tcPr>
                </a:tc>
                <a:tc>
                  <a:txBody>
                    <a:bodyPr/>
                    <a:lstStyle/>
                    <a:p>
                      <a:pPr>
                        <a:defRPr sz="2300" cap="none" spc="0">
                          <a:solidFill>
                            <a:srgbClr val="282828"/>
                          </a:solidFill>
                          <a:latin typeface="PT Sans"/>
                          <a:ea typeface="PT Sans"/>
                          <a:cs typeface="PT Sans"/>
                          <a:sym typeface="PT Sans"/>
                        </a:defRPr>
                      </a:pPr>
                      <a:endParaRPr b="0" dirty="0">
                        <a:latin typeface="Apple SD Gothic Neo" charset="-127"/>
                        <a:ea typeface="Apple SD Gothic Neo" charset="-127"/>
                        <a:cs typeface="Apple SD Gothic Neo" charset="-127"/>
                      </a:endParaRPr>
                    </a:p>
                  </a:txBody>
                  <a:tcPr marL="50800" marR="50800" marT="50800" marB="50800" anchor="ctr" horzOverflow="overflow">
                    <a:lnL w="0">
                      <a:noFill/>
                      <a:miter lim="400000"/>
                    </a:lnL>
                    <a:lnR w="0">
                      <a:miter lim="400000"/>
                    </a:lnR>
                    <a:lnT w="0">
                      <a:miter lim="400000"/>
                    </a:lnT>
                    <a:lnB w="0">
                      <a:noFill/>
                      <a:miter lim="400000"/>
                    </a:lnB>
                    <a:solidFill>
                      <a:schemeClr val="tx1">
                        <a:lumMod val="20000"/>
                        <a:lumOff val="80000"/>
                      </a:schemeClr>
                    </a:solidFill>
                  </a:tcPr>
                </a:tc>
              </a:tr>
              <a:tr h="777189">
                <a:tc>
                  <a:txBody>
                    <a:bodyPr/>
                    <a:lstStyle/>
                    <a:p>
                      <a:pPr marL="0" marR="0" indent="0" algn="just" defTabSz="825500" eaLnBrk="1" fontAlgn="auto" latinLnBrk="0" hangingPunct="1">
                        <a:lnSpc>
                          <a:spcPct val="100000"/>
                        </a:lnSpc>
                        <a:spcBef>
                          <a:spcPts val="180"/>
                        </a:spcBef>
                        <a:spcAft>
                          <a:spcPts val="180"/>
                        </a:spcAft>
                        <a:buClrTx/>
                        <a:buSzTx/>
                        <a:buFontTx/>
                        <a:buNone/>
                        <a:tabLst/>
                        <a:defRPr/>
                      </a:pPr>
                      <a:r>
                        <a:rPr lang="en-US" sz="2800" b="0" kern="100" cap="none" dirty="0" smtClean="0">
                          <a:solidFill>
                            <a:schemeClr val="tx2">
                              <a:lumMod val="75000"/>
                            </a:schemeClr>
                          </a:solidFill>
                          <a:effectLst/>
                          <a:latin typeface="Apple SD Gothic Neo" charset="-127"/>
                          <a:ea typeface="Apple SD Gothic Neo" charset="-127"/>
                          <a:cs typeface="Apple SD Gothic Neo" charset="-127"/>
                        </a:rPr>
                        <a:t>See</a:t>
                      </a:r>
                      <a:r>
                        <a:rPr lang="en-US" sz="2800" b="0" kern="100" cap="none" baseline="0" dirty="0" smtClean="0">
                          <a:solidFill>
                            <a:schemeClr val="tx2">
                              <a:lumMod val="75000"/>
                            </a:schemeClr>
                          </a:solidFill>
                          <a:effectLst/>
                          <a:latin typeface="Apple SD Gothic Neo" charset="-127"/>
                          <a:ea typeface="Apple SD Gothic Neo" charset="-127"/>
                          <a:cs typeface="Apple SD Gothic Neo" charset="-127"/>
                        </a:rPr>
                        <a:t> the reply</a:t>
                      </a:r>
                      <a:endParaRPr lang="en-US" sz="2800" b="0" kern="100" cap="none" dirty="0" smtClean="0">
                        <a:solidFill>
                          <a:schemeClr val="tx2">
                            <a:lumMod val="75000"/>
                          </a:schemeClr>
                        </a:solidFill>
                        <a:effectLst/>
                        <a:latin typeface="Apple SD Gothic Neo" charset="-127"/>
                        <a:ea typeface="Apple SD Gothic Neo" charset="-127"/>
                        <a:cs typeface="Apple SD Gothic Neo" charset="-127"/>
                      </a:endParaRPr>
                    </a:p>
                  </a:txBody>
                  <a:tcPr marL="68580" marR="68580" marT="0" marB="0">
                    <a:lnR w="0">
                      <a:noFill/>
                      <a:miter lim="400000"/>
                    </a:lnR>
                    <a:solidFill>
                      <a:srgbClr val="F3F3F3"/>
                    </a:solidFill>
                  </a:tcPr>
                </a:tc>
                <a:tc>
                  <a:txBody>
                    <a:bodyPr/>
                    <a:lstStyle/>
                    <a:p>
                      <a:pPr>
                        <a:defRPr sz="2300" cap="none" spc="0">
                          <a:solidFill>
                            <a:srgbClr val="282828"/>
                          </a:solidFill>
                          <a:latin typeface="PT Sans"/>
                          <a:ea typeface="PT Sans"/>
                          <a:cs typeface="PT Sans"/>
                          <a:sym typeface="PT Sans"/>
                        </a:defRPr>
                      </a:pPr>
                      <a:r>
                        <a:rPr lang="en-US" b="0" dirty="0" smtClean="0">
                          <a:latin typeface="Apple SD Gothic Neo" charset="-127"/>
                          <a:ea typeface="Apple SD Gothic Neo" charset="-127"/>
                          <a:cs typeface="Apple SD Gothic Neo" charset="-127"/>
                        </a:rPr>
                        <a:t>2</a:t>
                      </a:r>
                      <a:endParaRPr b="0" dirty="0">
                        <a:latin typeface="Apple SD Gothic Neo" charset="-127"/>
                        <a:ea typeface="Apple SD Gothic Neo" charset="-127"/>
                        <a:cs typeface="Apple SD Gothic Neo" charset="-127"/>
                      </a:endParaRPr>
                    </a:p>
                  </a:txBody>
                  <a:tcPr marL="50800" marR="50800" marT="50800" marB="50800" anchor="ctr" horzOverflow="overflow">
                    <a:lnL w="0">
                      <a:noFill/>
                      <a:miter lim="400000"/>
                    </a:lnL>
                    <a:lnR w="0">
                      <a:noFill/>
                      <a:miter lim="400000"/>
                    </a:lnR>
                    <a:lnT w="0">
                      <a:miter lim="400000"/>
                    </a:lnT>
                    <a:lnB w="0">
                      <a:miter lim="400000"/>
                    </a:lnB>
                    <a:solidFill>
                      <a:srgbClr val="F3F3F3"/>
                    </a:solidFill>
                  </a:tcPr>
                </a:tc>
                <a:tc>
                  <a:txBody>
                    <a:bodyPr/>
                    <a:lstStyle/>
                    <a:p>
                      <a:pPr>
                        <a:defRPr sz="2300" cap="none" spc="0">
                          <a:solidFill>
                            <a:srgbClr val="282828"/>
                          </a:solidFill>
                          <a:latin typeface="PT Sans"/>
                          <a:ea typeface="PT Sans"/>
                          <a:cs typeface="PT Sans"/>
                          <a:sym typeface="PT Sans"/>
                        </a:defRPr>
                      </a:pPr>
                      <a:r>
                        <a:rPr lang="en-US" b="0" dirty="0" smtClean="0">
                          <a:latin typeface="Apple SD Gothic Neo" charset="-127"/>
                          <a:ea typeface="Apple SD Gothic Neo" charset="-127"/>
                          <a:cs typeface="Apple SD Gothic Neo" charset="-127"/>
                        </a:rPr>
                        <a:t>60</a:t>
                      </a:r>
                      <a:endParaRPr b="0" dirty="0">
                        <a:latin typeface="Apple SD Gothic Neo" charset="-127"/>
                        <a:ea typeface="Apple SD Gothic Neo" charset="-127"/>
                        <a:cs typeface="Apple SD Gothic Neo" charset="-127"/>
                      </a:endParaRPr>
                    </a:p>
                  </a:txBody>
                  <a:tcPr marL="50800" marR="50800" marT="50800" marB="50800" anchor="ctr" horzOverflow="overflow">
                    <a:lnL w="0">
                      <a:noFill/>
                      <a:miter lim="400000"/>
                    </a:lnL>
                    <a:lnR w="0">
                      <a:noFill/>
                      <a:miter lim="400000"/>
                    </a:lnR>
                    <a:lnT w="0">
                      <a:miter lim="400000"/>
                    </a:lnT>
                    <a:lnB w="0">
                      <a:miter lim="400000"/>
                    </a:lnB>
                    <a:solidFill>
                      <a:srgbClr val="F3F3F3"/>
                    </a:solidFill>
                  </a:tcPr>
                </a:tc>
                <a:tc>
                  <a:txBody>
                    <a:bodyPr/>
                    <a:lstStyle/>
                    <a:p>
                      <a:pPr>
                        <a:defRPr sz="2300" cap="none" spc="0">
                          <a:solidFill>
                            <a:srgbClr val="282828"/>
                          </a:solidFill>
                          <a:latin typeface="PT Sans"/>
                          <a:ea typeface="PT Sans"/>
                          <a:cs typeface="PT Sans"/>
                          <a:sym typeface="PT Sans"/>
                        </a:defRPr>
                      </a:pPr>
                      <a:endParaRPr b="0" dirty="0">
                        <a:latin typeface="Apple SD Gothic Neo" charset="-127"/>
                        <a:ea typeface="Apple SD Gothic Neo" charset="-127"/>
                        <a:cs typeface="Apple SD Gothic Neo" charset="-127"/>
                      </a:endParaRPr>
                    </a:p>
                  </a:txBody>
                  <a:tcPr marL="50800" marR="50800" marT="50800" marB="50800" anchor="ctr" horzOverflow="overflow">
                    <a:lnL w="0">
                      <a:noFill/>
                      <a:miter lim="400000"/>
                    </a:lnL>
                    <a:lnR w="0">
                      <a:noFill/>
                      <a:miter lim="400000"/>
                    </a:lnR>
                    <a:lnT w="0">
                      <a:noFill/>
                      <a:miter lim="400000"/>
                    </a:lnT>
                    <a:lnB w="0">
                      <a:miter lim="400000"/>
                    </a:lnB>
                    <a:solidFill>
                      <a:srgbClr val="F3F3F3"/>
                    </a:solidFill>
                  </a:tcPr>
                </a:tc>
                <a:tc>
                  <a:txBody>
                    <a:bodyPr/>
                    <a:lstStyle/>
                    <a:p>
                      <a:pPr>
                        <a:defRPr sz="2300" cap="none" spc="0">
                          <a:solidFill>
                            <a:srgbClr val="282828"/>
                          </a:solidFill>
                          <a:latin typeface="PT Sans"/>
                          <a:ea typeface="PT Sans"/>
                          <a:cs typeface="PT Sans"/>
                          <a:sym typeface="PT Sans"/>
                        </a:defRPr>
                      </a:pPr>
                      <a:endParaRPr b="0" dirty="0">
                        <a:latin typeface="Apple SD Gothic Neo" charset="-127"/>
                        <a:ea typeface="Apple SD Gothic Neo" charset="-127"/>
                        <a:cs typeface="Apple SD Gothic Neo" charset="-127"/>
                      </a:endParaRPr>
                    </a:p>
                  </a:txBody>
                  <a:tcPr marL="50800" marR="50800" marT="50800" marB="50800" anchor="ctr" horzOverflow="overflow">
                    <a:lnL w="0">
                      <a:noFill/>
                      <a:miter lim="400000"/>
                    </a:lnL>
                    <a:lnR w="0">
                      <a:noFill/>
                      <a:miter lim="400000"/>
                    </a:lnR>
                    <a:lnT w="0">
                      <a:miter lim="400000"/>
                    </a:lnT>
                    <a:lnB w="0">
                      <a:miter lim="400000"/>
                    </a:lnB>
                    <a:solidFill>
                      <a:srgbClr val="F3F3F3"/>
                    </a:solidFill>
                  </a:tcPr>
                </a:tc>
                <a:tc>
                  <a:txBody>
                    <a:bodyPr/>
                    <a:lstStyle/>
                    <a:p>
                      <a:pPr>
                        <a:defRPr sz="2300" cap="none" spc="0">
                          <a:solidFill>
                            <a:srgbClr val="282828"/>
                          </a:solidFill>
                          <a:latin typeface="PT Sans"/>
                          <a:ea typeface="PT Sans"/>
                          <a:cs typeface="PT Sans"/>
                          <a:sym typeface="PT Sans"/>
                        </a:defRPr>
                      </a:pPr>
                      <a:endParaRPr b="0" dirty="0">
                        <a:latin typeface="Apple SD Gothic Neo" charset="-127"/>
                        <a:ea typeface="Apple SD Gothic Neo" charset="-127"/>
                        <a:cs typeface="Apple SD Gothic Neo" charset="-127"/>
                      </a:endParaRPr>
                    </a:p>
                  </a:txBody>
                  <a:tcPr marL="50800" marR="50800" marT="50800" marB="50800" anchor="ctr" horzOverflow="overflow">
                    <a:lnL w="0">
                      <a:noFill/>
                      <a:miter lim="400000"/>
                    </a:lnL>
                    <a:lnR w="0">
                      <a:noFill/>
                      <a:miter lim="400000"/>
                    </a:lnR>
                    <a:lnT w="0">
                      <a:miter lim="400000"/>
                    </a:lnT>
                    <a:lnB w="0">
                      <a:miter lim="400000"/>
                    </a:lnB>
                    <a:solidFill>
                      <a:srgbClr val="F3F3F3"/>
                    </a:solidFill>
                  </a:tcPr>
                </a:tc>
                <a:tc>
                  <a:txBody>
                    <a:bodyPr/>
                    <a:lstStyle/>
                    <a:p>
                      <a:pPr>
                        <a:defRPr sz="2300" cap="none" spc="0">
                          <a:solidFill>
                            <a:srgbClr val="282828"/>
                          </a:solidFill>
                          <a:latin typeface="PT Sans"/>
                          <a:ea typeface="PT Sans"/>
                          <a:cs typeface="PT Sans"/>
                          <a:sym typeface="PT Sans"/>
                        </a:defRPr>
                      </a:pPr>
                      <a:endParaRPr b="0">
                        <a:latin typeface="Apple SD Gothic Neo" charset="-127"/>
                        <a:ea typeface="Apple SD Gothic Neo" charset="-127"/>
                        <a:cs typeface="Apple SD Gothic Neo" charset="-127"/>
                      </a:endParaRPr>
                    </a:p>
                  </a:txBody>
                  <a:tcPr marL="50800" marR="50800" marT="50800" marB="50800" anchor="ctr" horzOverflow="overflow">
                    <a:lnL w="0">
                      <a:noFill/>
                      <a:miter lim="400000"/>
                    </a:lnL>
                    <a:lnR w="0">
                      <a:noFill/>
                      <a:miter lim="400000"/>
                    </a:lnR>
                    <a:lnT w="0">
                      <a:miter lim="400000"/>
                    </a:lnT>
                    <a:lnB w="0">
                      <a:miter lim="400000"/>
                    </a:lnB>
                    <a:solidFill>
                      <a:srgbClr val="F3F3F3"/>
                    </a:solidFill>
                  </a:tcPr>
                </a:tc>
                <a:tc>
                  <a:txBody>
                    <a:bodyPr/>
                    <a:lstStyle/>
                    <a:p>
                      <a:pPr>
                        <a:defRPr sz="2300" cap="none" spc="0">
                          <a:solidFill>
                            <a:srgbClr val="282828"/>
                          </a:solidFill>
                          <a:latin typeface="PT Sans"/>
                          <a:ea typeface="PT Sans"/>
                          <a:cs typeface="PT Sans"/>
                          <a:sym typeface="PT Sans"/>
                        </a:defRPr>
                      </a:pPr>
                      <a:endParaRPr b="0">
                        <a:latin typeface="Apple SD Gothic Neo" charset="-127"/>
                        <a:ea typeface="Apple SD Gothic Neo" charset="-127"/>
                        <a:cs typeface="Apple SD Gothic Neo" charset="-127"/>
                      </a:endParaRPr>
                    </a:p>
                  </a:txBody>
                  <a:tcPr marL="50800" marR="50800" marT="50800" marB="50800" anchor="ctr" horzOverflow="overflow">
                    <a:lnL w="0">
                      <a:noFill/>
                      <a:miter lim="400000"/>
                    </a:lnL>
                    <a:lnR w="0">
                      <a:noFill/>
                      <a:miter lim="400000"/>
                    </a:lnR>
                    <a:lnT w="0">
                      <a:miter lim="400000"/>
                    </a:lnT>
                    <a:lnB w="0">
                      <a:miter lim="400000"/>
                    </a:lnB>
                    <a:solidFill>
                      <a:srgbClr val="F3F3F3"/>
                    </a:solidFill>
                  </a:tcPr>
                </a:tc>
                <a:tc>
                  <a:txBody>
                    <a:bodyPr/>
                    <a:lstStyle/>
                    <a:p>
                      <a:pPr>
                        <a:defRPr sz="2300" cap="none" spc="0">
                          <a:solidFill>
                            <a:srgbClr val="282828"/>
                          </a:solidFill>
                          <a:latin typeface="PT Sans"/>
                          <a:ea typeface="PT Sans"/>
                          <a:cs typeface="PT Sans"/>
                          <a:sym typeface="PT Sans"/>
                        </a:defRPr>
                      </a:pPr>
                      <a:endParaRPr b="0">
                        <a:latin typeface="Apple SD Gothic Neo" charset="-127"/>
                        <a:ea typeface="Apple SD Gothic Neo" charset="-127"/>
                        <a:cs typeface="Apple SD Gothic Neo" charset="-127"/>
                      </a:endParaRPr>
                    </a:p>
                  </a:txBody>
                  <a:tcPr marL="50800" marR="50800" marT="50800" marB="50800" anchor="ctr" horzOverflow="overflow">
                    <a:lnL w="0">
                      <a:noFill/>
                      <a:miter lim="400000"/>
                    </a:lnL>
                    <a:lnR w="0">
                      <a:noFill/>
                      <a:miter lim="400000"/>
                    </a:lnR>
                    <a:lnT w="0">
                      <a:miter lim="400000"/>
                    </a:lnT>
                    <a:lnB w="0">
                      <a:miter lim="400000"/>
                    </a:lnB>
                    <a:solidFill>
                      <a:srgbClr val="F3F3F3"/>
                    </a:solidFill>
                  </a:tcPr>
                </a:tc>
                <a:tc>
                  <a:txBody>
                    <a:bodyPr/>
                    <a:lstStyle/>
                    <a:p>
                      <a:pPr>
                        <a:defRPr sz="2300" cap="none" spc="0">
                          <a:solidFill>
                            <a:srgbClr val="282828"/>
                          </a:solidFill>
                          <a:latin typeface="PT Sans"/>
                          <a:ea typeface="PT Sans"/>
                          <a:cs typeface="PT Sans"/>
                          <a:sym typeface="PT Sans"/>
                        </a:defRPr>
                      </a:pPr>
                      <a:endParaRPr b="0">
                        <a:latin typeface="Apple SD Gothic Neo" charset="-127"/>
                        <a:ea typeface="Apple SD Gothic Neo" charset="-127"/>
                        <a:cs typeface="Apple SD Gothic Neo" charset="-127"/>
                      </a:endParaRPr>
                    </a:p>
                  </a:txBody>
                  <a:tcPr marL="50800" marR="50800" marT="50800" marB="50800" anchor="ctr" horzOverflow="overflow">
                    <a:lnL w="0">
                      <a:noFill/>
                      <a:miter lim="400000"/>
                    </a:lnL>
                    <a:lnR w="0">
                      <a:noFill/>
                      <a:miter lim="400000"/>
                    </a:lnR>
                    <a:lnT w="0">
                      <a:miter lim="400000"/>
                    </a:lnT>
                    <a:lnB w="0">
                      <a:miter lim="400000"/>
                    </a:lnB>
                    <a:solidFill>
                      <a:srgbClr val="F3F3F3"/>
                    </a:solidFill>
                  </a:tcPr>
                </a:tc>
                <a:tc>
                  <a:txBody>
                    <a:bodyPr/>
                    <a:lstStyle/>
                    <a:p>
                      <a:pPr>
                        <a:defRPr sz="2300" cap="none" spc="0">
                          <a:solidFill>
                            <a:srgbClr val="282828"/>
                          </a:solidFill>
                          <a:latin typeface="PT Sans"/>
                          <a:ea typeface="PT Sans"/>
                          <a:cs typeface="PT Sans"/>
                          <a:sym typeface="PT Sans"/>
                        </a:defRPr>
                      </a:pPr>
                      <a:endParaRPr b="0" dirty="0">
                        <a:latin typeface="Apple SD Gothic Neo" charset="-127"/>
                        <a:ea typeface="Apple SD Gothic Neo" charset="-127"/>
                        <a:cs typeface="Apple SD Gothic Neo" charset="-127"/>
                      </a:endParaRPr>
                    </a:p>
                  </a:txBody>
                  <a:tcPr marL="50800" marR="50800" marT="50800" marB="50800" anchor="ctr" horzOverflow="overflow">
                    <a:lnL w="0">
                      <a:noFill/>
                      <a:miter lim="400000"/>
                    </a:lnL>
                    <a:lnR w="0">
                      <a:miter lim="400000"/>
                    </a:lnR>
                    <a:lnT w="0">
                      <a:miter lim="400000"/>
                    </a:lnT>
                    <a:lnB w="0">
                      <a:miter lim="400000"/>
                    </a:lnB>
                    <a:solidFill>
                      <a:srgbClr val="F3F3F3"/>
                    </a:solidFill>
                  </a:tcPr>
                </a:tc>
              </a:tr>
            </a:tbl>
          </a:graphicData>
        </a:graphic>
      </p:graphicFrame>
      <p:sp>
        <p:nvSpPr>
          <p:cNvPr id="218" name="Shape 218"/>
          <p:cNvSpPr>
            <a:spLocks noGrp="1"/>
          </p:cNvSpPr>
          <p:nvPr>
            <p:ph type="sldNum" sz="quarter" idx="2"/>
          </p:nvPr>
        </p:nvSpPr>
        <p:spPr>
          <a:xfrm>
            <a:off x="23255935" y="12274221"/>
            <a:ext cx="607908" cy="355601"/>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13</a:t>
            </a:fld>
            <a:endParaRPr/>
          </a:p>
        </p:txBody>
      </p:sp>
      <p:sp>
        <p:nvSpPr>
          <p:cNvPr id="234" name="Shape 234"/>
          <p:cNvSpPr/>
          <p:nvPr/>
        </p:nvSpPr>
        <p:spPr>
          <a:xfrm>
            <a:off x="12061542" y="4279845"/>
            <a:ext cx="355601" cy="355601"/>
          </a:xfrm>
          <a:prstGeom prst="ellipse">
            <a:avLst/>
          </a:prstGeom>
          <a:solidFill>
            <a:srgbClr val="03C0F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sp>
        <p:nvSpPr>
          <p:cNvPr id="79" name="Shape 38"/>
          <p:cNvSpPr/>
          <p:nvPr/>
        </p:nvSpPr>
        <p:spPr>
          <a:xfrm>
            <a:off x="1815307" y="897605"/>
            <a:ext cx="20492471" cy="5215910"/>
          </a:xfrm>
          <a:prstGeom prst="rect">
            <a:avLst/>
          </a:prstGeom>
          <a:ln w="3175">
            <a:miter lim="400000"/>
          </a:ln>
          <a:extLst>
            <a:ext uri="{C572A759-6A51-4108-AA02-DFA0A04FC94B}">
              <ma14:wrappingTextBoxFlag xmlns:ma14="http://schemas.microsoft.com/office/mac/drawingml/2011/main" val="1"/>
            </a:ext>
          </a:extLst>
        </p:spPr>
        <p:txBody>
          <a:bodyPr lIns="38100" tIns="38100" rIns="38100" bIns="38100">
            <a:normAutofit/>
          </a:bodyPr>
          <a:lstStyle>
            <a:lvl1pPr>
              <a:lnSpc>
                <a:spcPct val="90000"/>
              </a:lnSpc>
              <a:defRPr sz="11000" b="1">
                <a:solidFill>
                  <a:srgbClr val="282828"/>
                </a:solidFill>
                <a:latin typeface="Signika"/>
                <a:ea typeface="Signika"/>
                <a:cs typeface="Signika"/>
                <a:sym typeface="Signika"/>
              </a:defRPr>
            </a:lvl1pPr>
          </a:lstStyle>
          <a:p>
            <a:r>
              <a:rPr lang="en-US" b="0" dirty="0" smtClean="0">
                <a:latin typeface="Futura Medium" charset="0"/>
                <a:ea typeface="Futura Medium" charset="0"/>
                <a:cs typeface="Futura Medium" charset="0"/>
              </a:rPr>
              <a:t>Implementation Plan</a:t>
            </a:r>
            <a:endParaRPr b="0" dirty="0">
              <a:latin typeface="Futura Medium" charset="0"/>
              <a:ea typeface="Futura Medium" charset="0"/>
              <a:cs typeface="Futura Medium" charset="0"/>
            </a:endParaRPr>
          </a:p>
        </p:txBody>
      </p:sp>
      <p:sp>
        <p:nvSpPr>
          <p:cNvPr id="81" name="Shape 234"/>
          <p:cNvSpPr/>
          <p:nvPr/>
        </p:nvSpPr>
        <p:spPr>
          <a:xfrm>
            <a:off x="12061541" y="5034537"/>
            <a:ext cx="355601" cy="355601"/>
          </a:xfrm>
          <a:prstGeom prst="ellipse">
            <a:avLst/>
          </a:prstGeom>
          <a:solidFill>
            <a:srgbClr val="03C0F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sp>
        <p:nvSpPr>
          <p:cNvPr id="82" name="Shape 234"/>
          <p:cNvSpPr/>
          <p:nvPr/>
        </p:nvSpPr>
        <p:spPr>
          <a:xfrm>
            <a:off x="12061540" y="5824399"/>
            <a:ext cx="355601" cy="355601"/>
          </a:xfrm>
          <a:prstGeom prst="ellipse">
            <a:avLst/>
          </a:prstGeom>
          <a:solidFill>
            <a:srgbClr val="03C0F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sp>
        <p:nvSpPr>
          <p:cNvPr id="83" name="Shape 234"/>
          <p:cNvSpPr/>
          <p:nvPr/>
        </p:nvSpPr>
        <p:spPr>
          <a:xfrm>
            <a:off x="12061539" y="6579091"/>
            <a:ext cx="355601" cy="355601"/>
          </a:xfrm>
          <a:prstGeom prst="ellipse">
            <a:avLst/>
          </a:prstGeom>
          <a:solidFill>
            <a:srgbClr val="03C0F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sp>
        <p:nvSpPr>
          <p:cNvPr id="85" name="Shape 234"/>
          <p:cNvSpPr/>
          <p:nvPr/>
        </p:nvSpPr>
        <p:spPr>
          <a:xfrm>
            <a:off x="13603054" y="7438876"/>
            <a:ext cx="355601" cy="355601"/>
          </a:xfrm>
          <a:prstGeom prst="ellipse">
            <a:avLst/>
          </a:prstGeom>
          <a:solidFill>
            <a:srgbClr val="03C0F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sp>
        <p:nvSpPr>
          <p:cNvPr id="86" name="Shape 234"/>
          <p:cNvSpPr/>
          <p:nvPr/>
        </p:nvSpPr>
        <p:spPr>
          <a:xfrm>
            <a:off x="13603053" y="8193568"/>
            <a:ext cx="355601" cy="355601"/>
          </a:xfrm>
          <a:prstGeom prst="ellipse">
            <a:avLst/>
          </a:prstGeom>
          <a:solidFill>
            <a:srgbClr val="03C0F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sp>
        <p:nvSpPr>
          <p:cNvPr id="87" name="Shape 234"/>
          <p:cNvSpPr/>
          <p:nvPr/>
        </p:nvSpPr>
        <p:spPr>
          <a:xfrm>
            <a:off x="13603052" y="8948260"/>
            <a:ext cx="355601" cy="355601"/>
          </a:xfrm>
          <a:prstGeom prst="ellipse">
            <a:avLst/>
          </a:prstGeom>
          <a:solidFill>
            <a:srgbClr val="03C0F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sp>
        <p:nvSpPr>
          <p:cNvPr id="88" name="Shape 234"/>
          <p:cNvSpPr/>
          <p:nvPr/>
        </p:nvSpPr>
        <p:spPr>
          <a:xfrm>
            <a:off x="13603051" y="9702952"/>
            <a:ext cx="355601" cy="355601"/>
          </a:xfrm>
          <a:prstGeom prst="ellipse">
            <a:avLst/>
          </a:prstGeom>
          <a:solidFill>
            <a:srgbClr val="03C0F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sp>
        <p:nvSpPr>
          <p:cNvPr id="89" name="Shape 234"/>
          <p:cNvSpPr/>
          <p:nvPr/>
        </p:nvSpPr>
        <p:spPr>
          <a:xfrm>
            <a:off x="15179701" y="10530263"/>
            <a:ext cx="355601" cy="355601"/>
          </a:xfrm>
          <a:prstGeom prst="ellipse">
            <a:avLst/>
          </a:prstGeom>
          <a:solidFill>
            <a:srgbClr val="03C0F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sp>
        <p:nvSpPr>
          <p:cNvPr id="90" name="Shape 234"/>
          <p:cNvSpPr/>
          <p:nvPr/>
        </p:nvSpPr>
        <p:spPr>
          <a:xfrm>
            <a:off x="15179700" y="11284955"/>
            <a:ext cx="355601" cy="355601"/>
          </a:xfrm>
          <a:prstGeom prst="ellipse">
            <a:avLst/>
          </a:prstGeom>
          <a:solidFill>
            <a:srgbClr val="03C0F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sp>
        <p:nvSpPr>
          <p:cNvPr id="91" name="Shape 234"/>
          <p:cNvSpPr/>
          <p:nvPr/>
        </p:nvSpPr>
        <p:spPr>
          <a:xfrm>
            <a:off x="16546822" y="11868745"/>
            <a:ext cx="355601" cy="355601"/>
          </a:xfrm>
          <a:prstGeom prst="ellipse">
            <a:avLst/>
          </a:prstGeom>
          <a:solidFill>
            <a:srgbClr val="03C0F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sp>
        <p:nvSpPr>
          <p:cNvPr id="92" name="Shape 234"/>
          <p:cNvSpPr/>
          <p:nvPr/>
        </p:nvSpPr>
        <p:spPr>
          <a:xfrm>
            <a:off x="16546821" y="12623437"/>
            <a:ext cx="355601" cy="355601"/>
          </a:xfrm>
          <a:prstGeom prst="ellipse">
            <a:avLst/>
          </a:prstGeom>
          <a:solidFill>
            <a:srgbClr val="03C0F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sp>
        <p:nvSpPr>
          <p:cNvPr id="93" name="Shape 234"/>
          <p:cNvSpPr/>
          <p:nvPr/>
        </p:nvSpPr>
        <p:spPr>
          <a:xfrm>
            <a:off x="18230694" y="5838480"/>
            <a:ext cx="355601" cy="355601"/>
          </a:xfrm>
          <a:prstGeom prst="ellipse">
            <a:avLst/>
          </a:prstGeom>
          <a:solidFill>
            <a:srgbClr val="03C0F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sp>
        <p:nvSpPr>
          <p:cNvPr id="94" name="Shape 234"/>
          <p:cNvSpPr/>
          <p:nvPr/>
        </p:nvSpPr>
        <p:spPr>
          <a:xfrm>
            <a:off x="19772982" y="4279844"/>
            <a:ext cx="355601" cy="355601"/>
          </a:xfrm>
          <a:prstGeom prst="ellipse">
            <a:avLst/>
          </a:prstGeom>
          <a:solidFill>
            <a:srgbClr val="03C0F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sp>
        <p:nvSpPr>
          <p:cNvPr id="95" name="Shape 234"/>
          <p:cNvSpPr/>
          <p:nvPr/>
        </p:nvSpPr>
        <p:spPr>
          <a:xfrm>
            <a:off x="21315270" y="7404043"/>
            <a:ext cx="355601" cy="355601"/>
          </a:xfrm>
          <a:prstGeom prst="ellipse">
            <a:avLst/>
          </a:prstGeom>
          <a:solidFill>
            <a:srgbClr val="03C0F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sp>
        <p:nvSpPr>
          <p:cNvPr id="96" name="Shape 234"/>
          <p:cNvSpPr/>
          <p:nvPr/>
        </p:nvSpPr>
        <p:spPr>
          <a:xfrm>
            <a:off x="22857558" y="7404043"/>
            <a:ext cx="355601" cy="355601"/>
          </a:xfrm>
          <a:prstGeom prst="ellipse">
            <a:avLst/>
          </a:prstGeom>
          <a:solidFill>
            <a:srgbClr val="03C0F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sp>
        <p:nvSpPr>
          <p:cNvPr id="97" name="Shape 234"/>
          <p:cNvSpPr/>
          <p:nvPr/>
        </p:nvSpPr>
        <p:spPr>
          <a:xfrm>
            <a:off x="19772982" y="5061366"/>
            <a:ext cx="355601" cy="355601"/>
          </a:xfrm>
          <a:prstGeom prst="ellipse">
            <a:avLst/>
          </a:prstGeom>
          <a:solidFill>
            <a:srgbClr val="03C0F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sp>
        <p:nvSpPr>
          <p:cNvPr id="98" name="Shape 234"/>
          <p:cNvSpPr/>
          <p:nvPr/>
        </p:nvSpPr>
        <p:spPr>
          <a:xfrm>
            <a:off x="19772982" y="6591030"/>
            <a:ext cx="355601" cy="355601"/>
          </a:xfrm>
          <a:prstGeom prst="ellipse">
            <a:avLst/>
          </a:prstGeom>
          <a:solidFill>
            <a:srgbClr val="03C0F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sp>
        <p:nvSpPr>
          <p:cNvPr id="99" name="Shape 234"/>
          <p:cNvSpPr/>
          <p:nvPr/>
        </p:nvSpPr>
        <p:spPr>
          <a:xfrm>
            <a:off x="18230693" y="8193568"/>
            <a:ext cx="355601" cy="355601"/>
          </a:xfrm>
          <a:prstGeom prst="ellipse">
            <a:avLst/>
          </a:prstGeom>
          <a:solidFill>
            <a:srgbClr val="03C0F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sp>
        <p:nvSpPr>
          <p:cNvPr id="100" name="Shape 234"/>
          <p:cNvSpPr/>
          <p:nvPr/>
        </p:nvSpPr>
        <p:spPr>
          <a:xfrm>
            <a:off x="21315270" y="8948258"/>
            <a:ext cx="355601" cy="355601"/>
          </a:xfrm>
          <a:prstGeom prst="ellipse">
            <a:avLst/>
          </a:prstGeom>
          <a:solidFill>
            <a:srgbClr val="03C0F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sp>
        <p:nvSpPr>
          <p:cNvPr id="101" name="Shape 234"/>
          <p:cNvSpPr/>
          <p:nvPr/>
        </p:nvSpPr>
        <p:spPr>
          <a:xfrm>
            <a:off x="22857557" y="8948259"/>
            <a:ext cx="355601" cy="355601"/>
          </a:xfrm>
          <a:prstGeom prst="ellipse">
            <a:avLst/>
          </a:prstGeom>
          <a:solidFill>
            <a:srgbClr val="03C0F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sp>
        <p:nvSpPr>
          <p:cNvPr id="102" name="Shape 234"/>
          <p:cNvSpPr/>
          <p:nvPr/>
        </p:nvSpPr>
        <p:spPr>
          <a:xfrm>
            <a:off x="18230692" y="9702951"/>
            <a:ext cx="355601" cy="355601"/>
          </a:xfrm>
          <a:prstGeom prst="ellipse">
            <a:avLst/>
          </a:prstGeom>
          <a:solidFill>
            <a:srgbClr val="03C0F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sp>
        <p:nvSpPr>
          <p:cNvPr id="103" name="Shape 234"/>
          <p:cNvSpPr/>
          <p:nvPr/>
        </p:nvSpPr>
        <p:spPr>
          <a:xfrm>
            <a:off x="18230691" y="10530263"/>
            <a:ext cx="355601" cy="355601"/>
          </a:xfrm>
          <a:prstGeom prst="ellipse">
            <a:avLst/>
          </a:prstGeom>
          <a:solidFill>
            <a:srgbClr val="03C0F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sp>
        <p:nvSpPr>
          <p:cNvPr id="104" name="Shape 234"/>
          <p:cNvSpPr/>
          <p:nvPr/>
        </p:nvSpPr>
        <p:spPr>
          <a:xfrm>
            <a:off x="19772982" y="10530262"/>
            <a:ext cx="355601" cy="355601"/>
          </a:xfrm>
          <a:prstGeom prst="ellipse">
            <a:avLst/>
          </a:prstGeom>
          <a:solidFill>
            <a:srgbClr val="03C0F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sp>
        <p:nvSpPr>
          <p:cNvPr id="105" name="Shape 234"/>
          <p:cNvSpPr/>
          <p:nvPr/>
        </p:nvSpPr>
        <p:spPr>
          <a:xfrm>
            <a:off x="21276014" y="11284954"/>
            <a:ext cx="355601" cy="355601"/>
          </a:xfrm>
          <a:prstGeom prst="ellipse">
            <a:avLst/>
          </a:prstGeom>
          <a:solidFill>
            <a:srgbClr val="03C0F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sp>
        <p:nvSpPr>
          <p:cNvPr id="106" name="Shape 234"/>
          <p:cNvSpPr/>
          <p:nvPr/>
        </p:nvSpPr>
        <p:spPr>
          <a:xfrm>
            <a:off x="22818301" y="11284955"/>
            <a:ext cx="355601" cy="355601"/>
          </a:xfrm>
          <a:prstGeom prst="ellipse">
            <a:avLst/>
          </a:prstGeom>
          <a:solidFill>
            <a:srgbClr val="03C0F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sp>
        <p:nvSpPr>
          <p:cNvPr id="107" name="Shape 234"/>
          <p:cNvSpPr/>
          <p:nvPr/>
        </p:nvSpPr>
        <p:spPr>
          <a:xfrm>
            <a:off x="22818301" y="12623436"/>
            <a:ext cx="355601" cy="355601"/>
          </a:xfrm>
          <a:prstGeom prst="ellipse">
            <a:avLst/>
          </a:prstGeom>
          <a:solidFill>
            <a:srgbClr val="03C0F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sp>
        <p:nvSpPr>
          <p:cNvPr id="108" name="Shape 234"/>
          <p:cNvSpPr/>
          <p:nvPr/>
        </p:nvSpPr>
        <p:spPr>
          <a:xfrm>
            <a:off x="18230691" y="11859438"/>
            <a:ext cx="355601" cy="355601"/>
          </a:xfrm>
          <a:prstGeom prst="ellipse">
            <a:avLst/>
          </a:prstGeom>
          <a:solidFill>
            <a:srgbClr val="03C0F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spTree>
    <p:extLst>
      <p:ext uri="{BB962C8B-B14F-4D97-AF65-F5344CB8AC3E}">
        <p14:creationId xmlns:p14="http://schemas.microsoft.com/office/powerpoint/2010/main" val="1083582566"/>
      </p:ext>
    </p:extLst>
  </p:cSld>
  <p:clrMapOvr>
    <a:masterClrMapping/>
  </p:clrMapOvr>
  <p:transition spd="med"/>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38"/>
          <p:cNvSpPr/>
          <p:nvPr/>
        </p:nvSpPr>
        <p:spPr>
          <a:xfrm>
            <a:off x="1815307" y="897605"/>
            <a:ext cx="20492471" cy="5215910"/>
          </a:xfrm>
          <a:prstGeom prst="rect">
            <a:avLst/>
          </a:prstGeom>
          <a:ln w="3175">
            <a:miter lim="400000"/>
          </a:ln>
          <a:extLst>
            <a:ext uri="{C572A759-6A51-4108-AA02-DFA0A04FC94B}">
              <ma14:wrappingTextBoxFlag xmlns:ma14="http://schemas.microsoft.com/office/mac/drawingml/2011/main" val="1"/>
            </a:ext>
          </a:extLst>
        </p:spPr>
        <p:txBody>
          <a:bodyPr lIns="38100" tIns="38100" rIns="38100" bIns="38100">
            <a:normAutofit/>
          </a:bodyPr>
          <a:lstStyle>
            <a:lvl1pPr>
              <a:lnSpc>
                <a:spcPct val="90000"/>
              </a:lnSpc>
              <a:defRPr sz="11000" b="1">
                <a:solidFill>
                  <a:srgbClr val="282828"/>
                </a:solidFill>
                <a:latin typeface="Signika"/>
                <a:ea typeface="Signika"/>
                <a:cs typeface="Signika"/>
                <a:sym typeface="Signika"/>
              </a:defRPr>
            </a:lvl1pPr>
          </a:lstStyle>
          <a:p>
            <a:r>
              <a:rPr lang="en-US" b="0" dirty="0" smtClean="0">
                <a:latin typeface="Futura Medium" charset="0"/>
                <a:ea typeface="Futura Medium" charset="0"/>
                <a:cs typeface="Futura Medium" charset="0"/>
              </a:rPr>
              <a:t>Testing Plan</a:t>
            </a:r>
            <a:endParaRPr b="0" dirty="0">
              <a:latin typeface="Futura Medium" charset="0"/>
              <a:ea typeface="Futura Medium" charset="0"/>
              <a:cs typeface="Futura Medium" charset="0"/>
            </a:endParaRPr>
          </a:p>
        </p:txBody>
      </p:sp>
      <p:sp>
        <p:nvSpPr>
          <p:cNvPr id="5" name="Rectangle 4"/>
          <p:cNvSpPr/>
          <p:nvPr/>
        </p:nvSpPr>
        <p:spPr>
          <a:xfrm>
            <a:off x="1815306" y="2812559"/>
            <a:ext cx="18941573" cy="7700249"/>
          </a:xfrm>
          <a:prstGeom prst="rect">
            <a:avLst/>
          </a:prstGeom>
        </p:spPr>
        <p:txBody>
          <a:bodyPr wrap="square">
            <a:spAutoFit/>
          </a:bodyPr>
          <a:lstStyle/>
          <a:p>
            <a:pPr algn="just" latinLnBrk="1">
              <a:lnSpc>
                <a:spcPct val="107000"/>
              </a:lnSpc>
              <a:spcBef>
                <a:spcPts val="200"/>
              </a:spcBef>
            </a:pPr>
            <a:r>
              <a:rPr lang="en-US" sz="5400" kern="100" dirty="0">
                <a:solidFill>
                  <a:srgbClr val="2F5496"/>
                </a:solidFill>
                <a:latin typeface="Futura Medium" charset="0"/>
                <a:ea typeface="Futura Medium" charset="0"/>
                <a:cs typeface="Futura Medium" charset="0"/>
              </a:rPr>
              <a:t>Unit Testing</a:t>
            </a:r>
          </a:p>
          <a:p>
            <a:pPr algn="just" latinLnBrk="1">
              <a:lnSpc>
                <a:spcPct val="107000"/>
              </a:lnSpc>
            </a:pPr>
            <a:r>
              <a:rPr lang="en-US" sz="3600" kern="100" dirty="0" smtClean="0">
                <a:latin typeface="Futura Medium" charset="0"/>
                <a:ea typeface="Futura Medium" charset="0"/>
                <a:cs typeface="Futura Medium" charset="0"/>
              </a:rPr>
              <a:t>- </a:t>
            </a:r>
            <a:r>
              <a:rPr lang="en-US" sz="3600" kern="100" dirty="0">
                <a:latin typeface="Futura Medium" charset="0"/>
                <a:ea typeface="Futura Medium" charset="0"/>
                <a:cs typeface="Futura Medium" charset="0"/>
              </a:rPr>
              <a:t>Angular2 – Jasmine &amp; Karma</a:t>
            </a:r>
          </a:p>
          <a:p>
            <a:pPr algn="just" latinLnBrk="1">
              <a:lnSpc>
                <a:spcPct val="107000"/>
              </a:lnSpc>
              <a:spcAft>
                <a:spcPts val="800"/>
              </a:spcAft>
            </a:pPr>
            <a:r>
              <a:rPr lang="en-US" sz="3600" kern="100" dirty="0">
                <a:latin typeface="Futura Medium" charset="0"/>
                <a:ea typeface="Futura Medium" charset="0"/>
                <a:cs typeface="Futura Medium" charset="0"/>
              </a:rPr>
              <a:t>- Django - Python unit test </a:t>
            </a:r>
          </a:p>
          <a:p>
            <a:pPr algn="just" latinLnBrk="1">
              <a:lnSpc>
                <a:spcPct val="107000"/>
              </a:lnSpc>
              <a:spcAft>
                <a:spcPts val="800"/>
              </a:spcAft>
            </a:pPr>
            <a:r>
              <a:rPr lang="en-US" sz="2800" kern="100" dirty="0">
                <a:latin typeface="Futura Medium" charset="0"/>
                <a:ea typeface="Futura Medium" charset="0"/>
                <a:cs typeface="Futura Medium" charset="0"/>
              </a:rPr>
              <a:t> </a:t>
            </a:r>
            <a:endParaRPr lang="en-US" sz="3600" kern="100" dirty="0">
              <a:latin typeface="Futura Medium" charset="0"/>
              <a:ea typeface="Futura Medium" charset="0"/>
              <a:cs typeface="Futura Medium" charset="0"/>
            </a:endParaRPr>
          </a:p>
          <a:p>
            <a:pPr algn="just" latinLnBrk="1">
              <a:lnSpc>
                <a:spcPct val="107000"/>
              </a:lnSpc>
              <a:spcBef>
                <a:spcPts val="200"/>
              </a:spcBef>
            </a:pPr>
            <a:r>
              <a:rPr lang="en-US" sz="5400" kern="100" dirty="0">
                <a:solidFill>
                  <a:srgbClr val="2F5496"/>
                </a:solidFill>
                <a:latin typeface="Futura Medium" charset="0"/>
                <a:ea typeface="Futura Medium" charset="0"/>
                <a:cs typeface="Futura Medium" charset="0"/>
              </a:rPr>
              <a:t>Functional Testing</a:t>
            </a:r>
          </a:p>
          <a:p>
            <a:pPr algn="just" latinLnBrk="1">
              <a:lnSpc>
                <a:spcPct val="107000"/>
              </a:lnSpc>
            </a:pPr>
            <a:r>
              <a:rPr lang="en-US" sz="3600" kern="100" dirty="0" smtClean="0">
                <a:latin typeface="Futura Medium" charset="0"/>
                <a:ea typeface="Futura Medium" charset="0"/>
                <a:cs typeface="Futura Medium" charset="0"/>
              </a:rPr>
              <a:t>- </a:t>
            </a:r>
            <a:r>
              <a:rPr lang="en-US" sz="3600" kern="100" dirty="0">
                <a:latin typeface="Futura Medium" charset="0"/>
                <a:ea typeface="Futura Medium" charset="0"/>
                <a:cs typeface="Futura Medium" charset="0"/>
              </a:rPr>
              <a:t>Angular2 – Jasmine &amp; Karma</a:t>
            </a:r>
          </a:p>
          <a:p>
            <a:pPr algn="just" latinLnBrk="1">
              <a:lnSpc>
                <a:spcPct val="107000"/>
              </a:lnSpc>
              <a:spcAft>
                <a:spcPts val="800"/>
              </a:spcAft>
            </a:pPr>
            <a:r>
              <a:rPr lang="en-US" sz="3600" kern="100" dirty="0">
                <a:latin typeface="Futura Medium" charset="0"/>
                <a:ea typeface="Futura Medium" charset="0"/>
                <a:cs typeface="Futura Medium" charset="0"/>
              </a:rPr>
              <a:t>- Django - Python unit test </a:t>
            </a:r>
          </a:p>
          <a:p>
            <a:pPr algn="just" latinLnBrk="1">
              <a:lnSpc>
                <a:spcPct val="107000"/>
              </a:lnSpc>
              <a:spcAft>
                <a:spcPts val="800"/>
              </a:spcAft>
            </a:pPr>
            <a:r>
              <a:rPr lang="en-US" sz="2800" kern="100" dirty="0">
                <a:latin typeface="Futura Medium" charset="0"/>
                <a:ea typeface="Futura Medium" charset="0"/>
                <a:cs typeface="Futura Medium" charset="0"/>
              </a:rPr>
              <a:t> </a:t>
            </a:r>
            <a:endParaRPr lang="en-US" sz="3600" kern="100" dirty="0">
              <a:latin typeface="Futura Medium" charset="0"/>
              <a:ea typeface="Futura Medium" charset="0"/>
              <a:cs typeface="Futura Medium" charset="0"/>
            </a:endParaRPr>
          </a:p>
          <a:p>
            <a:pPr algn="just" latinLnBrk="1">
              <a:lnSpc>
                <a:spcPct val="107000"/>
              </a:lnSpc>
              <a:spcBef>
                <a:spcPts val="200"/>
              </a:spcBef>
            </a:pPr>
            <a:r>
              <a:rPr lang="en-US" sz="5400" kern="100" dirty="0">
                <a:solidFill>
                  <a:srgbClr val="2F5496"/>
                </a:solidFill>
                <a:latin typeface="Futura Medium" charset="0"/>
                <a:ea typeface="Futura Medium" charset="0"/>
                <a:cs typeface="Futura Medium" charset="0"/>
              </a:rPr>
              <a:t>Acceptance &amp; Integration Testing</a:t>
            </a:r>
          </a:p>
          <a:p>
            <a:pPr algn="just" latinLnBrk="1">
              <a:lnSpc>
                <a:spcPct val="107000"/>
              </a:lnSpc>
            </a:pPr>
            <a:r>
              <a:rPr lang="en-US" sz="3600" kern="100" dirty="0" smtClean="0">
                <a:latin typeface="Futura Medium" charset="0"/>
                <a:ea typeface="Futura Medium" charset="0"/>
                <a:cs typeface="Futura Medium" charset="0"/>
              </a:rPr>
              <a:t>- </a:t>
            </a:r>
            <a:r>
              <a:rPr lang="en-US" sz="3600" kern="100" dirty="0">
                <a:latin typeface="Futura Medium" charset="0"/>
                <a:ea typeface="Futura Medium" charset="0"/>
                <a:cs typeface="Futura Medium" charset="0"/>
              </a:rPr>
              <a:t>Acceptance Testing : Cucumber</a:t>
            </a:r>
          </a:p>
          <a:p>
            <a:pPr algn="just" latinLnBrk="1">
              <a:lnSpc>
                <a:spcPct val="107000"/>
              </a:lnSpc>
              <a:spcAft>
                <a:spcPts val="800"/>
              </a:spcAft>
            </a:pPr>
            <a:r>
              <a:rPr lang="en-US" sz="3600" kern="100" dirty="0">
                <a:latin typeface="Futura Medium" charset="0"/>
                <a:ea typeface="Futura Medium" charset="0"/>
                <a:cs typeface="Futura Medium" charset="0"/>
              </a:rPr>
              <a:t>- Integration Testing : Travis CI</a:t>
            </a:r>
          </a:p>
        </p:txBody>
      </p:sp>
    </p:spTree>
    <p:extLst>
      <p:ext uri="{BB962C8B-B14F-4D97-AF65-F5344CB8AC3E}">
        <p14:creationId xmlns:p14="http://schemas.microsoft.com/office/powerpoint/2010/main" val="1656510572"/>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0" name="Shape 380"/>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15</a:t>
            </a:fld>
            <a:endParaRPr/>
          </a:p>
        </p:txBody>
      </p:sp>
      <p:sp>
        <p:nvSpPr>
          <p:cNvPr id="381" name="Shape 381"/>
          <p:cNvSpPr/>
          <p:nvPr/>
        </p:nvSpPr>
        <p:spPr>
          <a:xfrm>
            <a:off x="3181306" y="5762104"/>
            <a:ext cx="18021389" cy="4462760"/>
          </a:xfrm>
          <a:prstGeom prst="rect">
            <a:avLst/>
          </a:prstGeom>
          <a:ln w="3175">
            <a:miter lim="400000"/>
          </a:ln>
          <a:extLst>
            <a:ext uri="{C572A759-6A51-4108-AA02-DFA0A04FC94B}">
              <ma14:wrappingTextBoxFlag xmlns:ma14="http://schemas.microsoft.com/office/mac/drawingml/2011/main" val="1"/>
            </a:ext>
          </a:extLst>
        </p:spPr>
        <p:txBody>
          <a:bodyPr lIns="38100" tIns="38100" rIns="38100" bIns="38100" anchor="ctr">
            <a:spAutoFit/>
          </a:bodyPr>
          <a:lstStyle/>
          <a:p>
            <a:pPr algn="ctr" defTabSz="642937">
              <a:spcBef>
                <a:spcPts val="430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sz="5000" baseline="-3999">
                <a:solidFill>
                  <a:srgbClr val="000000"/>
                </a:solidFill>
                <a:latin typeface="et-line"/>
                <a:ea typeface="et-line"/>
                <a:cs typeface="et-line"/>
                <a:sym typeface="et-line"/>
              </a:defRPr>
            </a:pPr>
            <a:r>
              <a:rPr sz="8000" dirty="0">
                <a:solidFill>
                  <a:srgbClr val="282828"/>
                </a:solidFill>
              </a:rPr>
              <a:t>                           </a:t>
            </a:r>
            <a:r>
              <a:rPr sz="8000" dirty="0" smtClean="0">
                <a:solidFill>
                  <a:srgbClr val="282828"/>
                </a:solidFill>
              </a:rPr>
              <a:t>  </a:t>
            </a:r>
            <a:r>
              <a:rPr sz="8000" dirty="0">
                <a:solidFill>
                  <a:srgbClr val="282828"/>
                </a:solidFill>
              </a:rPr>
              <a:t>                  </a:t>
            </a:r>
          </a:p>
          <a:p>
            <a:pPr algn="ctr" defTabSz="642937">
              <a:spcBef>
                <a:spcPts val="430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sz="5000" baseline="-3999">
                <a:solidFill>
                  <a:srgbClr val="000000"/>
                </a:solidFill>
                <a:latin typeface="et-line"/>
                <a:ea typeface="et-line"/>
                <a:cs typeface="et-line"/>
                <a:sym typeface="et-line"/>
              </a:defRPr>
            </a:pPr>
            <a:r>
              <a:rPr sz="8000" dirty="0">
                <a:solidFill>
                  <a:srgbClr val="282828"/>
                </a:solidFill>
              </a:rPr>
              <a:t>                              </a:t>
            </a:r>
          </a:p>
          <a:p>
            <a:pPr algn="ctr" defTabSz="642937">
              <a:spcBef>
                <a:spcPts val="430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sz="5000" baseline="-3999">
                <a:solidFill>
                  <a:srgbClr val="000000"/>
                </a:solidFill>
                <a:latin typeface="et-line"/>
                <a:ea typeface="et-line"/>
                <a:cs typeface="et-line"/>
                <a:sym typeface="et-line"/>
              </a:defRPr>
            </a:pPr>
            <a:r>
              <a:rPr sz="8000" dirty="0">
                <a:solidFill>
                  <a:srgbClr val="282828"/>
                </a:solidFill>
              </a:rPr>
              <a:t>                              </a:t>
            </a:r>
          </a:p>
        </p:txBody>
      </p:sp>
      <p:sp>
        <p:nvSpPr>
          <p:cNvPr id="382" name="Shape 382"/>
          <p:cNvSpPr/>
          <p:nvPr/>
        </p:nvSpPr>
        <p:spPr>
          <a:xfrm>
            <a:off x="2608082" y="2255385"/>
            <a:ext cx="19167837" cy="2179594"/>
          </a:xfrm>
          <a:prstGeom prst="rect">
            <a:avLst/>
          </a:prstGeom>
          <a:ln w="3175">
            <a:miter lim="400000"/>
          </a:ln>
          <a:extLst>
            <a:ext uri="{C572A759-6A51-4108-AA02-DFA0A04FC94B}">
              <ma14:wrappingTextBoxFlag xmlns:ma14="http://schemas.microsoft.com/office/mac/drawingml/2011/main" val="1"/>
            </a:ext>
          </a:extLst>
        </p:spPr>
        <p:txBody>
          <a:bodyPr lIns="38100" tIns="38100" rIns="38100" bIns="38100">
            <a:normAutofit/>
          </a:bodyPr>
          <a:lstStyle>
            <a:lvl1pPr algn="ctr">
              <a:lnSpc>
                <a:spcPct val="90000"/>
              </a:lnSpc>
              <a:defRPr sz="11000" b="1">
                <a:solidFill>
                  <a:srgbClr val="282828"/>
                </a:solidFill>
                <a:latin typeface="Signika"/>
                <a:ea typeface="Signika"/>
                <a:cs typeface="Signika"/>
                <a:sym typeface="Signika"/>
              </a:defRPr>
            </a:lvl1pPr>
          </a:lstStyle>
          <a:p>
            <a:r>
              <a:rPr b="0" dirty="0" smtClean="0">
                <a:latin typeface="Futura Medium" charset="0"/>
                <a:ea typeface="Futura Medium" charset="0"/>
                <a:cs typeface="Futura Medium" charset="0"/>
              </a:rPr>
              <a:t>Demo</a:t>
            </a:r>
            <a:endParaRPr b="0" dirty="0">
              <a:latin typeface="Futura Medium" charset="0"/>
              <a:ea typeface="Futura Medium" charset="0"/>
              <a:cs typeface="Futura Medium" charset="0"/>
            </a:endParaRPr>
          </a:p>
        </p:txBody>
      </p:sp>
    </p:spTree>
    <p:extLst>
      <p:ext uri="{BB962C8B-B14F-4D97-AF65-F5344CB8AC3E}">
        <p14:creationId xmlns:p14="http://schemas.microsoft.com/office/powerpoint/2010/main" val="1032690356"/>
      </p:ext>
    </p:extLst>
  </p:cSld>
  <p:clrMapOvr>
    <a:masterClrMapping/>
  </p:clrMapOvr>
  <p:transition spd="med"/>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p:cNvSpPr>
            <a:spLocks noGrp="1"/>
          </p:cNvSpPr>
          <p:nvPr>
            <p:ph type="pic" sz="quarter" idx="10"/>
          </p:nvPr>
        </p:nvSpPr>
        <p:spPr>
          <a:xfrm>
            <a:off x="2060011" y="2202884"/>
            <a:ext cx="4604400" cy="4604400"/>
          </a:xfrm>
          <a:prstGeom prst="ellipse">
            <a:avLst/>
          </a:prstGeom>
          <a:solidFill>
            <a:schemeClr val="bg2"/>
          </a:solidFill>
        </p:spPr>
      </p:sp>
      <p:sp>
        <p:nvSpPr>
          <p:cNvPr id="3" name="Picture Placeholder 2"/>
          <p:cNvSpPr>
            <a:spLocks noGrp="1"/>
          </p:cNvSpPr>
          <p:nvPr>
            <p:ph type="pic" sz="quarter" idx="11"/>
          </p:nvPr>
        </p:nvSpPr>
        <p:spPr>
          <a:xfrm>
            <a:off x="9890532" y="2199885"/>
            <a:ext cx="4604400" cy="4604400"/>
          </a:xfrm>
          <a:prstGeom prst="ellipse">
            <a:avLst/>
          </a:prstGeom>
          <a:solidFill>
            <a:schemeClr val="bg2"/>
          </a:solidFill>
        </p:spPr>
      </p:sp>
      <p:sp>
        <p:nvSpPr>
          <p:cNvPr id="4" name="Picture Placeholder 3"/>
          <p:cNvSpPr>
            <a:spLocks noGrp="1"/>
          </p:cNvSpPr>
          <p:nvPr>
            <p:ph type="pic" sz="quarter" idx="12"/>
          </p:nvPr>
        </p:nvSpPr>
        <p:spPr>
          <a:xfrm>
            <a:off x="17718127" y="2179740"/>
            <a:ext cx="4604400" cy="4604400"/>
          </a:xfrm>
          <a:prstGeom prst="ellipse">
            <a:avLst/>
          </a:prstGeom>
          <a:solidFill>
            <a:schemeClr val="bg2"/>
          </a:solidFill>
        </p:spPr>
      </p:sp>
      <p:sp>
        <p:nvSpPr>
          <p:cNvPr id="51" name="Shape 51"/>
          <p:cNvSpPr/>
          <p:nvPr/>
        </p:nvSpPr>
        <p:spPr>
          <a:xfrm>
            <a:off x="1435101" y="7799280"/>
            <a:ext cx="5855683" cy="1016001"/>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38100" tIns="38100" rIns="38100" bIns="38100" numCol="1" anchor="ctr">
            <a:spAutoFit/>
          </a:bodyPr>
          <a:lstStyle>
            <a:lvl1pPr algn="ctr">
              <a:lnSpc>
                <a:spcPct val="90000"/>
              </a:lnSpc>
              <a:defRPr sz="6000" b="1">
                <a:solidFill>
                  <a:srgbClr val="282828"/>
                </a:solidFill>
                <a:latin typeface="Signika"/>
                <a:ea typeface="Signika"/>
                <a:cs typeface="Signika"/>
                <a:sym typeface="Signika"/>
              </a:defRPr>
            </a:lvl1pPr>
          </a:lstStyle>
          <a:p>
            <a:r>
              <a:t>Antony Stark</a:t>
            </a:r>
          </a:p>
        </p:txBody>
      </p:sp>
      <p:sp>
        <p:nvSpPr>
          <p:cNvPr id="52" name="Shape 52"/>
          <p:cNvSpPr/>
          <p:nvPr/>
        </p:nvSpPr>
        <p:spPr>
          <a:xfrm>
            <a:off x="1710725" y="1852136"/>
            <a:ext cx="5304435" cy="5304434"/>
          </a:xfrm>
          <a:prstGeom prst="ellipse">
            <a:avLst/>
          </a:prstGeom>
          <a:noFill/>
          <a:ln w="63500" cap="flat">
            <a:solidFill>
              <a:srgbClr val="03C0FE"/>
            </a:solidFill>
            <a:prstDash val="solid"/>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a:p>
        </p:txBody>
      </p:sp>
      <p:grpSp>
        <p:nvGrpSpPr>
          <p:cNvPr id="56" name="Group 56"/>
          <p:cNvGrpSpPr/>
          <p:nvPr/>
        </p:nvGrpSpPr>
        <p:grpSpPr>
          <a:xfrm>
            <a:off x="1680706" y="9154298"/>
            <a:ext cx="5364475" cy="1011579"/>
            <a:chOff x="0" y="0"/>
            <a:chExt cx="5364472" cy="1011578"/>
          </a:xfrm>
        </p:grpSpPr>
        <p:sp>
          <p:nvSpPr>
            <p:cNvPr id="53" name="Shape 53"/>
            <p:cNvSpPr/>
            <p:nvPr/>
          </p:nvSpPr>
          <p:spPr>
            <a:xfrm>
              <a:off x="0" y="655977"/>
              <a:ext cx="5364472" cy="355601"/>
            </a:xfrm>
            <a:prstGeom prst="roundRect">
              <a:avLst>
                <a:gd name="adj" fmla="val 50000"/>
              </a:avLst>
            </a:prstGeom>
            <a:solidFill>
              <a:srgbClr val="DDDEE0"/>
            </a:solidFill>
            <a:ln w="3175" cap="flat">
              <a:noFill/>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a:p>
          </p:txBody>
        </p:sp>
        <p:sp>
          <p:nvSpPr>
            <p:cNvPr id="54" name="Shape 54"/>
            <p:cNvSpPr/>
            <p:nvPr/>
          </p:nvSpPr>
          <p:spPr>
            <a:xfrm>
              <a:off x="6453" y="0"/>
              <a:ext cx="1438251" cy="52006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38100" tIns="38100" rIns="38100" bIns="38100" numCol="1" anchor="t">
              <a:normAutofit/>
            </a:bodyPr>
            <a:lstStyle/>
            <a:p>
              <a:r>
                <a:t>skill #1</a:t>
              </a:r>
            </a:p>
          </p:txBody>
        </p:sp>
        <p:sp>
          <p:nvSpPr>
            <p:cNvPr id="55" name="Shape 55"/>
            <p:cNvSpPr/>
            <p:nvPr/>
          </p:nvSpPr>
          <p:spPr>
            <a:xfrm>
              <a:off x="0" y="655977"/>
              <a:ext cx="3357026" cy="355601"/>
            </a:xfrm>
            <a:prstGeom prst="roundRect">
              <a:avLst>
                <a:gd name="adj" fmla="val 50000"/>
              </a:avLst>
            </a:prstGeom>
            <a:solidFill>
              <a:srgbClr val="03C0FE"/>
            </a:solidFill>
            <a:ln w="3175" cap="flat">
              <a:noFill/>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a:p>
          </p:txBody>
        </p:sp>
      </p:grpSp>
      <p:grpSp>
        <p:nvGrpSpPr>
          <p:cNvPr id="60" name="Group 60"/>
          <p:cNvGrpSpPr/>
          <p:nvPr/>
        </p:nvGrpSpPr>
        <p:grpSpPr>
          <a:xfrm>
            <a:off x="1680706" y="10415994"/>
            <a:ext cx="5364474" cy="1011578"/>
            <a:chOff x="0" y="0"/>
            <a:chExt cx="5364471" cy="1011577"/>
          </a:xfrm>
        </p:grpSpPr>
        <p:sp>
          <p:nvSpPr>
            <p:cNvPr id="57" name="Shape 57"/>
            <p:cNvSpPr/>
            <p:nvPr/>
          </p:nvSpPr>
          <p:spPr>
            <a:xfrm>
              <a:off x="0" y="655977"/>
              <a:ext cx="5364472" cy="355601"/>
            </a:xfrm>
            <a:prstGeom prst="roundRect">
              <a:avLst>
                <a:gd name="adj" fmla="val 50000"/>
              </a:avLst>
            </a:prstGeom>
            <a:solidFill>
              <a:srgbClr val="DDDEE0"/>
            </a:solidFill>
            <a:ln w="3175" cap="flat">
              <a:noFill/>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a:p>
          </p:txBody>
        </p:sp>
        <p:sp>
          <p:nvSpPr>
            <p:cNvPr id="58" name="Shape 58"/>
            <p:cNvSpPr/>
            <p:nvPr/>
          </p:nvSpPr>
          <p:spPr>
            <a:xfrm>
              <a:off x="6453" y="0"/>
              <a:ext cx="1438251" cy="52006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38100" tIns="38100" rIns="38100" bIns="38100" numCol="1" anchor="t">
              <a:normAutofit/>
            </a:bodyPr>
            <a:lstStyle/>
            <a:p>
              <a:r>
                <a:t>skill #2</a:t>
              </a:r>
            </a:p>
          </p:txBody>
        </p:sp>
        <p:sp>
          <p:nvSpPr>
            <p:cNvPr id="59" name="Shape 59"/>
            <p:cNvSpPr/>
            <p:nvPr/>
          </p:nvSpPr>
          <p:spPr>
            <a:xfrm>
              <a:off x="0" y="655977"/>
              <a:ext cx="4759928" cy="355601"/>
            </a:xfrm>
            <a:prstGeom prst="roundRect">
              <a:avLst>
                <a:gd name="adj" fmla="val 50000"/>
              </a:avLst>
            </a:prstGeom>
            <a:solidFill>
              <a:srgbClr val="03C0FE"/>
            </a:solidFill>
            <a:ln w="3175" cap="flat">
              <a:noFill/>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a:p>
          </p:txBody>
        </p:sp>
      </p:grpSp>
      <p:sp>
        <p:nvSpPr>
          <p:cNvPr id="63" name="Shape 63"/>
          <p:cNvSpPr/>
          <p:nvPr/>
        </p:nvSpPr>
        <p:spPr>
          <a:xfrm>
            <a:off x="9264159" y="7799280"/>
            <a:ext cx="5855684" cy="1016001"/>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38100" tIns="38100" rIns="38100" bIns="38100" numCol="1" anchor="ctr">
            <a:spAutoFit/>
          </a:bodyPr>
          <a:lstStyle>
            <a:lvl1pPr algn="ctr">
              <a:lnSpc>
                <a:spcPct val="90000"/>
              </a:lnSpc>
              <a:defRPr sz="6000" b="1">
                <a:solidFill>
                  <a:srgbClr val="282828"/>
                </a:solidFill>
                <a:latin typeface="Signika"/>
                <a:ea typeface="Signika"/>
                <a:cs typeface="Signika"/>
                <a:sym typeface="Signika"/>
              </a:defRPr>
            </a:lvl1pPr>
          </a:lstStyle>
          <a:p>
            <a:r>
              <a:t>Andy Freeman</a:t>
            </a:r>
          </a:p>
        </p:txBody>
      </p:sp>
      <p:sp>
        <p:nvSpPr>
          <p:cNvPr id="64" name="Shape 64"/>
          <p:cNvSpPr/>
          <p:nvPr/>
        </p:nvSpPr>
        <p:spPr>
          <a:xfrm>
            <a:off x="9539783" y="1852136"/>
            <a:ext cx="5304436" cy="5304434"/>
          </a:xfrm>
          <a:prstGeom prst="ellipse">
            <a:avLst/>
          </a:prstGeom>
          <a:noFill/>
          <a:ln w="63500" cap="flat">
            <a:solidFill>
              <a:srgbClr val="03C0FE"/>
            </a:solidFill>
            <a:prstDash val="solid"/>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a:p>
        </p:txBody>
      </p:sp>
      <p:grpSp>
        <p:nvGrpSpPr>
          <p:cNvPr id="68" name="Group 68"/>
          <p:cNvGrpSpPr/>
          <p:nvPr/>
        </p:nvGrpSpPr>
        <p:grpSpPr>
          <a:xfrm>
            <a:off x="9509764" y="9154298"/>
            <a:ext cx="5364475" cy="1011578"/>
            <a:chOff x="0" y="0"/>
            <a:chExt cx="5364471" cy="1011577"/>
          </a:xfrm>
        </p:grpSpPr>
        <p:sp>
          <p:nvSpPr>
            <p:cNvPr id="65" name="Shape 65"/>
            <p:cNvSpPr/>
            <p:nvPr/>
          </p:nvSpPr>
          <p:spPr>
            <a:xfrm>
              <a:off x="0" y="655977"/>
              <a:ext cx="5364472" cy="355601"/>
            </a:xfrm>
            <a:prstGeom prst="roundRect">
              <a:avLst>
                <a:gd name="adj" fmla="val 50000"/>
              </a:avLst>
            </a:prstGeom>
            <a:solidFill>
              <a:srgbClr val="DDDEE0"/>
            </a:solidFill>
            <a:ln w="3175" cap="flat">
              <a:noFill/>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a:p>
          </p:txBody>
        </p:sp>
        <p:sp>
          <p:nvSpPr>
            <p:cNvPr id="66" name="Shape 66"/>
            <p:cNvSpPr/>
            <p:nvPr/>
          </p:nvSpPr>
          <p:spPr>
            <a:xfrm>
              <a:off x="6453" y="0"/>
              <a:ext cx="1438251" cy="52006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38100" tIns="38100" rIns="38100" bIns="38100" numCol="1" anchor="t">
              <a:normAutofit/>
            </a:bodyPr>
            <a:lstStyle/>
            <a:p>
              <a:r>
                <a:t>skill #1</a:t>
              </a:r>
            </a:p>
          </p:txBody>
        </p:sp>
        <p:sp>
          <p:nvSpPr>
            <p:cNvPr id="67" name="Shape 67"/>
            <p:cNvSpPr/>
            <p:nvPr/>
          </p:nvSpPr>
          <p:spPr>
            <a:xfrm>
              <a:off x="0" y="655977"/>
              <a:ext cx="3357026" cy="355601"/>
            </a:xfrm>
            <a:prstGeom prst="roundRect">
              <a:avLst>
                <a:gd name="adj" fmla="val 50000"/>
              </a:avLst>
            </a:prstGeom>
            <a:solidFill>
              <a:srgbClr val="03C0FE"/>
            </a:solidFill>
            <a:ln w="3175" cap="flat">
              <a:noFill/>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a:p>
          </p:txBody>
        </p:sp>
      </p:grpSp>
      <p:grpSp>
        <p:nvGrpSpPr>
          <p:cNvPr id="72" name="Group 72"/>
          <p:cNvGrpSpPr/>
          <p:nvPr/>
        </p:nvGrpSpPr>
        <p:grpSpPr>
          <a:xfrm>
            <a:off x="9509764" y="10415994"/>
            <a:ext cx="5364475" cy="1011578"/>
            <a:chOff x="0" y="0"/>
            <a:chExt cx="5364471" cy="1011577"/>
          </a:xfrm>
        </p:grpSpPr>
        <p:sp>
          <p:nvSpPr>
            <p:cNvPr id="69" name="Shape 69"/>
            <p:cNvSpPr/>
            <p:nvPr/>
          </p:nvSpPr>
          <p:spPr>
            <a:xfrm>
              <a:off x="0" y="655977"/>
              <a:ext cx="5364472" cy="355601"/>
            </a:xfrm>
            <a:prstGeom prst="roundRect">
              <a:avLst>
                <a:gd name="adj" fmla="val 50000"/>
              </a:avLst>
            </a:prstGeom>
            <a:solidFill>
              <a:srgbClr val="DDDEE0"/>
            </a:solidFill>
            <a:ln w="3175" cap="flat">
              <a:noFill/>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a:p>
          </p:txBody>
        </p:sp>
        <p:sp>
          <p:nvSpPr>
            <p:cNvPr id="70" name="Shape 70"/>
            <p:cNvSpPr/>
            <p:nvPr/>
          </p:nvSpPr>
          <p:spPr>
            <a:xfrm>
              <a:off x="6453" y="0"/>
              <a:ext cx="1438251" cy="52006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38100" tIns="38100" rIns="38100" bIns="38100" numCol="1" anchor="t">
              <a:normAutofit/>
            </a:bodyPr>
            <a:lstStyle/>
            <a:p>
              <a:r>
                <a:t>skill #2</a:t>
              </a:r>
            </a:p>
          </p:txBody>
        </p:sp>
        <p:sp>
          <p:nvSpPr>
            <p:cNvPr id="71" name="Shape 71"/>
            <p:cNvSpPr/>
            <p:nvPr/>
          </p:nvSpPr>
          <p:spPr>
            <a:xfrm>
              <a:off x="0" y="655977"/>
              <a:ext cx="4759928" cy="355601"/>
            </a:xfrm>
            <a:prstGeom prst="roundRect">
              <a:avLst>
                <a:gd name="adj" fmla="val 50000"/>
              </a:avLst>
            </a:prstGeom>
            <a:solidFill>
              <a:srgbClr val="03C0FE"/>
            </a:solidFill>
            <a:ln w="3175" cap="flat">
              <a:noFill/>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a:p>
          </p:txBody>
        </p:sp>
      </p:grpSp>
      <p:sp>
        <p:nvSpPr>
          <p:cNvPr id="75" name="Shape 75"/>
          <p:cNvSpPr/>
          <p:nvPr/>
        </p:nvSpPr>
        <p:spPr>
          <a:xfrm>
            <a:off x="17093217" y="7799280"/>
            <a:ext cx="5855684" cy="1016001"/>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38100" tIns="38100" rIns="38100" bIns="38100" numCol="1" anchor="ctr">
            <a:spAutoFit/>
          </a:bodyPr>
          <a:lstStyle>
            <a:lvl1pPr algn="ctr">
              <a:lnSpc>
                <a:spcPct val="90000"/>
              </a:lnSpc>
              <a:defRPr sz="6000" b="1">
                <a:solidFill>
                  <a:srgbClr val="282828"/>
                </a:solidFill>
                <a:latin typeface="Signika"/>
                <a:ea typeface="Signika"/>
                <a:cs typeface="Signika"/>
                <a:sym typeface="Signika"/>
              </a:defRPr>
            </a:lvl1pPr>
          </a:lstStyle>
          <a:p>
            <a:r>
              <a:rPr dirty="0"/>
              <a:t>Mary Lee</a:t>
            </a:r>
          </a:p>
        </p:txBody>
      </p:sp>
      <p:sp>
        <p:nvSpPr>
          <p:cNvPr id="76" name="Shape 76"/>
          <p:cNvSpPr/>
          <p:nvPr/>
        </p:nvSpPr>
        <p:spPr>
          <a:xfrm>
            <a:off x="17368841" y="1852136"/>
            <a:ext cx="5304436" cy="5304434"/>
          </a:xfrm>
          <a:prstGeom prst="ellipse">
            <a:avLst/>
          </a:prstGeom>
          <a:noFill/>
          <a:ln w="63500" cap="flat">
            <a:solidFill>
              <a:srgbClr val="03C0FE"/>
            </a:solidFill>
            <a:prstDash val="solid"/>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a:p>
        </p:txBody>
      </p:sp>
      <p:grpSp>
        <p:nvGrpSpPr>
          <p:cNvPr id="80" name="Group 80"/>
          <p:cNvGrpSpPr/>
          <p:nvPr/>
        </p:nvGrpSpPr>
        <p:grpSpPr>
          <a:xfrm>
            <a:off x="17338822" y="9154298"/>
            <a:ext cx="5364475" cy="1011578"/>
            <a:chOff x="0" y="0"/>
            <a:chExt cx="5364471" cy="1011577"/>
          </a:xfrm>
        </p:grpSpPr>
        <p:sp>
          <p:nvSpPr>
            <p:cNvPr id="77" name="Shape 77"/>
            <p:cNvSpPr/>
            <p:nvPr/>
          </p:nvSpPr>
          <p:spPr>
            <a:xfrm>
              <a:off x="0" y="655977"/>
              <a:ext cx="5364472" cy="355601"/>
            </a:xfrm>
            <a:prstGeom prst="roundRect">
              <a:avLst>
                <a:gd name="adj" fmla="val 50000"/>
              </a:avLst>
            </a:prstGeom>
            <a:solidFill>
              <a:srgbClr val="DDDEE0"/>
            </a:solidFill>
            <a:ln w="3175" cap="flat">
              <a:noFill/>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a:p>
          </p:txBody>
        </p:sp>
        <p:sp>
          <p:nvSpPr>
            <p:cNvPr id="78" name="Shape 78"/>
            <p:cNvSpPr/>
            <p:nvPr/>
          </p:nvSpPr>
          <p:spPr>
            <a:xfrm>
              <a:off x="6453" y="0"/>
              <a:ext cx="1438251" cy="52006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38100" tIns="38100" rIns="38100" bIns="38100" numCol="1" anchor="t">
              <a:normAutofit/>
            </a:bodyPr>
            <a:lstStyle/>
            <a:p>
              <a:r>
                <a:t>skill #1</a:t>
              </a:r>
            </a:p>
          </p:txBody>
        </p:sp>
        <p:sp>
          <p:nvSpPr>
            <p:cNvPr id="79" name="Shape 79"/>
            <p:cNvSpPr/>
            <p:nvPr/>
          </p:nvSpPr>
          <p:spPr>
            <a:xfrm>
              <a:off x="0" y="655977"/>
              <a:ext cx="3357026" cy="355601"/>
            </a:xfrm>
            <a:prstGeom prst="roundRect">
              <a:avLst>
                <a:gd name="adj" fmla="val 50000"/>
              </a:avLst>
            </a:prstGeom>
            <a:solidFill>
              <a:srgbClr val="03C0FE"/>
            </a:solidFill>
            <a:ln w="3175" cap="flat">
              <a:noFill/>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a:p>
          </p:txBody>
        </p:sp>
      </p:grpSp>
      <p:grpSp>
        <p:nvGrpSpPr>
          <p:cNvPr id="84" name="Group 84"/>
          <p:cNvGrpSpPr/>
          <p:nvPr/>
        </p:nvGrpSpPr>
        <p:grpSpPr>
          <a:xfrm>
            <a:off x="17338822" y="10415994"/>
            <a:ext cx="5364475" cy="1011578"/>
            <a:chOff x="0" y="0"/>
            <a:chExt cx="5364471" cy="1011577"/>
          </a:xfrm>
        </p:grpSpPr>
        <p:sp>
          <p:nvSpPr>
            <p:cNvPr id="81" name="Shape 81"/>
            <p:cNvSpPr/>
            <p:nvPr/>
          </p:nvSpPr>
          <p:spPr>
            <a:xfrm>
              <a:off x="0" y="655977"/>
              <a:ext cx="5364472" cy="355601"/>
            </a:xfrm>
            <a:prstGeom prst="roundRect">
              <a:avLst>
                <a:gd name="adj" fmla="val 50000"/>
              </a:avLst>
            </a:prstGeom>
            <a:solidFill>
              <a:srgbClr val="DDDEE0"/>
            </a:solidFill>
            <a:ln w="3175" cap="flat">
              <a:noFill/>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a:p>
          </p:txBody>
        </p:sp>
        <p:sp>
          <p:nvSpPr>
            <p:cNvPr id="82" name="Shape 82"/>
            <p:cNvSpPr/>
            <p:nvPr/>
          </p:nvSpPr>
          <p:spPr>
            <a:xfrm>
              <a:off x="6453" y="0"/>
              <a:ext cx="1438251" cy="52006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38100" tIns="38100" rIns="38100" bIns="38100" numCol="1" anchor="t">
              <a:normAutofit/>
            </a:bodyPr>
            <a:lstStyle/>
            <a:p>
              <a:r>
                <a:t>skill #2</a:t>
              </a:r>
            </a:p>
          </p:txBody>
        </p:sp>
        <p:sp>
          <p:nvSpPr>
            <p:cNvPr id="83" name="Shape 83"/>
            <p:cNvSpPr/>
            <p:nvPr/>
          </p:nvSpPr>
          <p:spPr>
            <a:xfrm>
              <a:off x="0" y="655977"/>
              <a:ext cx="4759928" cy="355601"/>
            </a:xfrm>
            <a:prstGeom prst="roundRect">
              <a:avLst>
                <a:gd name="adj" fmla="val 50000"/>
              </a:avLst>
            </a:prstGeom>
            <a:solidFill>
              <a:srgbClr val="03C0FE"/>
            </a:solidFill>
            <a:ln w="3175" cap="flat">
              <a:noFill/>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a:p>
          </p:txBody>
        </p:sp>
      </p:grpSp>
      <p:sp>
        <p:nvSpPr>
          <p:cNvPr id="49" name="Shape 49"/>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16</a:t>
            </a:fld>
            <a:endParaRPr/>
          </a:p>
        </p:txBody>
      </p:sp>
    </p:spTree>
  </p:cSld>
  <p:clrMapOvr>
    <a:masterClrMapping/>
  </p:clrMapOvr>
  <p:transition spd="med"/>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p:cNvSpPr>
            <a:spLocks noGrp="1"/>
          </p:cNvSpPr>
          <p:nvPr>
            <p:ph type="pic" sz="quarter" idx="10"/>
          </p:nvPr>
        </p:nvSpPr>
        <p:spPr>
          <a:xfrm>
            <a:off x="-32198" y="0"/>
            <a:ext cx="6259268" cy="13727953"/>
          </a:xfrm>
          <a:solidFill>
            <a:schemeClr val="bg2"/>
          </a:solidFill>
        </p:spPr>
      </p:sp>
      <p:sp>
        <p:nvSpPr>
          <p:cNvPr id="88" name="Shape 88"/>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17</a:t>
            </a:fld>
            <a:endParaRPr/>
          </a:p>
        </p:txBody>
      </p:sp>
      <p:sp>
        <p:nvSpPr>
          <p:cNvPr id="90" name="Shape 90"/>
          <p:cNvSpPr/>
          <p:nvPr/>
        </p:nvSpPr>
        <p:spPr>
          <a:xfrm>
            <a:off x="4535218" y="5138548"/>
            <a:ext cx="3413505" cy="3413505"/>
          </a:xfrm>
          <a:prstGeom prst="ellipse">
            <a:avLst/>
          </a:prstGeom>
          <a:solidFill>
            <a:srgbClr val="03C0F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sp>
        <p:nvSpPr>
          <p:cNvPr id="91" name="Shape 91"/>
          <p:cNvSpPr/>
          <p:nvPr/>
        </p:nvSpPr>
        <p:spPr>
          <a:xfrm>
            <a:off x="5767270" y="6371723"/>
            <a:ext cx="985846" cy="1102866"/>
          </a:xfrm>
          <a:prstGeom prst="rect">
            <a:avLst/>
          </a:prstGeom>
          <a:ln w="3175">
            <a:miter lim="400000"/>
          </a:ln>
          <a:extLst>
            <a:ext uri="{C572A759-6A51-4108-AA02-DFA0A04FC94B}">
              <ma14:wrappingTextBoxFlag xmlns:ma14="http://schemas.microsoft.com/office/mac/drawingml/2011/main" val="1"/>
            </a:ext>
          </a:extLst>
        </p:spPr>
        <p:txBody>
          <a:bodyPr wrap="none" lIns="38100" tIns="38100" rIns="38100" bIns="38100" anchor="ctr">
            <a:spAutoFit/>
          </a:bodyPr>
          <a:lstStyle>
            <a:lvl1pPr defTabSz="642937">
              <a:spcBef>
                <a:spcPts val="430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sz="10000" baseline="-1999">
                <a:solidFill>
                  <a:srgbClr val="FFFFFF"/>
                </a:solidFill>
                <a:latin typeface="et-line"/>
                <a:ea typeface="et-line"/>
                <a:cs typeface="et-line"/>
                <a:sym typeface="et-line"/>
              </a:defRPr>
            </a:lvl1pPr>
          </a:lstStyle>
          <a:p>
            <a:pPr algn="ctr"/>
            <a:r>
              <a:rPr dirty="0"/>
              <a:t></a:t>
            </a:r>
          </a:p>
        </p:txBody>
      </p:sp>
      <p:sp>
        <p:nvSpPr>
          <p:cNvPr id="92" name="Shape 92"/>
          <p:cNvSpPr/>
          <p:nvPr/>
        </p:nvSpPr>
        <p:spPr>
          <a:xfrm>
            <a:off x="10199015" y="2170092"/>
            <a:ext cx="10139312" cy="5460365"/>
          </a:xfrm>
          <a:prstGeom prst="rect">
            <a:avLst/>
          </a:prstGeom>
          <a:ln w="3175">
            <a:miter lim="400000"/>
          </a:ln>
          <a:extLst>
            <a:ext uri="{C572A759-6A51-4108-AA02-DFA0A04FC94B}">
              <ma14:wrappingTextBoxFlag xmlns:ma14="http://schemas.microsoft.com/office/mac/drawingml/2011/main" val="1"/>
            </a:ext>
          </a:extLst>
        </p:spPr>
        <p:txBody>
          <a:bodyPr lIns="38100" tIns="38100" rIns="38100" bIns="38100">
            <a:normAutofit/>
          </a:bodyPr>
          <a:lstStyle/>
          <a:p>
            <a:pPr>
              <a:lnSpc>
                <a:spcPct val="90000"/>
              </a:lnSpc>
              <a:defRPr sz="11000" b="1">
                <a:solidFill>
                  <a:srgbClr val="282828"/>
                </a:solidFill>
                <a:latin typeface="Signika"/>
                <a:ea typeface="Signika"/>
                <a:cs typeface="Signika"/>
                <a:sym typeface="Signika"/>
              </a:defRPr>
            </a:pPr>
            <a:r>
              <a:t>Text</a:t>
            </a:r>
          </a:p>
          <a:p>
            <a:pPr>
              <a:lnSpc>
                <a:spcPct val="90000"/>
              </a:lnSpc>
              <a:defRPr sz="11000" b="1">
                <a:solidFill>
                  <a:srgbClr val="282828"/>
                </a:solidFill>
                <a:latin typeface="Signika"/>
                <a:ea typeface="Signika"/>
                <a:cs typeface="Signika"/>
                <a:sym typeface="Signika"/>
              </a:defRPr>
            </a:pPr>
            <a:r>
              <a:t>Information Demo</a:t>
            </a:r>
          </a:p>
        </p:txBody>
      </p:sp>
      <p:sp>
        <p:nvSpPr>
          <p:cNvPr id="93" name="Shape 93"/>
          <p:cNvSpPr/>
          <p:nvPr/>
        </p:nvSpPr>
        <p:spPr>
          <a:xfrm>
            <a:off x="10252561" y="7480206"/>
            <a:ext cx="11881918" cy="4247968"/>
          </a:xfrm>
          <a:prstGeom prst="rect">
            <a:avLst/>
          </a:prstGeom>
          <a:ln w="3175">
            <a:miter lim="400000"/>
          </a:ln>
          <a:extLst>
            <a:ext uri="{C572A759-6A51-4108-AA02-DFA0A04FC94B}">
              <ma14:wrappingTextBoxFlag xmlns:ma14="http://schemas.microsoft.com/office/mac/drawingml/2011/main" val="1"/>
            </a:ext>
          </a:extLst>
        </p:spPr>
        <p:txBody>
          <a:bodyPr lIns="38100" tIns="38100" rIns="38100" bIns="38100">
            <a:normAutofit/>
          </a:bodyPr>
          <a:lstStyle/>
          <a:p>
            <a:r>
              <a:t>Lorem Ipsum is simply dummy text of the printing and typesetting industry. </a:t>
            </a:r>
            <a:r>
              <a:rPr dirty="0"/>
              <a:t>Lorem Ipsum has been the industry's unknown printer took a galley of type and scrambled it to make a type specimen book. It has survived not only five centuries, but also the popularised in the Lorem has survived not only five centuries, but also the leap into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 essentially unchanged. It</a:t>
            </a:r>
          </a:p>
        </p:txBody>
      </p:sp>
    </p:spTree>
  </p:cSld>
  <p:clrMapOvr>
    <a:masterClrMapping/>
  </p:clrMapOvr>
  <p:transition spd="med"/>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p:cNvSpPr>
            <a:spLocks noGrp="1"/>
          </p:cNvSpPr>
          <p:nvPr>
            <p:ph type="pic" sz="quarter" idx="10"/>
          </p:nvPr>
        </p:nvSpPr>
        <p:spPr>
          <a:xfrm>
            <a:off x="0" y="-25206"/>
            <a:ext cx="12177405" cy="6921103"/>
          </a:xfrm>
          <a:solidFill>
            <a:schemeClr val="bg2"/>
          </a:solidFill>
        </p:spPr>
      </p:sp>
      <p:sp>
        <p:nvSpPr>
          <p:cNvPr id="3" name="Picture Placeholder 2"/>
          <p:cNvSpPr>
            <a:spLocks noGrp="1"/>
          </p:cNvSpPr>
          <p:nvPr>
            <p:ph type="pic" sz="quarter" idx="11"/>
          </p:nvPr>
        </p:nvSpPr>
        <p:spPr>
          <a:xfrm>
            <a:off x="12191207" y="6918200"/>
            <a:ext cx="12192793" cy="6797800"/>
          </a:xfrm>
          <a:solidFill>
            <a:schemeClr val="bg2"/>
          </a:solidFill>
        </p:spPr>
      </p:sp>
      <p:sp>
        <p:nvSpPr>
          <p:cNvPr id="96" name="Shape 96"/>
          <p:cNvSpPr/>
          <p:nvPr/>
        </p:nvSpPr>
        <p:spPr>
          <a:xfrm>
            <a:off x="23144244" y="12526236"/>
            <a:ext cx="831289" cy="831289"/>
          </a:xfrm>
          <a:prstGeom prst="ellipse">
            <a:avLst/>
          </a:prstGeom>
          <a:solidFill>
            <a:srgbClr val="282828"/>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sp>
        <p:nvSpPr>
          <p:cNvPr id="98" name="Shape 98"/>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18</a:t>
            </a:fld>
            <a:endParaRPr/>
          </a:p>
        </p:txBody>
      </p:sp>
      <p:sp>
        <p:nvSpPr>
          <p:cNvPr id="99" name="Shape 99"/>
          <p:cNvSpPr/>
          <p:nvPr/>
        </p:nvSpPr>
        <p:spPr>
          <a:xfrm>
            <a:off x="13615440" y="1555088"/>
            <a:ext cx="10216989" cy="1212151"/>
          </a:xfrm>
          <a:prstGeom prst="rect">
            <a:avLst/>
          </a:prstGeom>
          <a:ln w="3175">
            <a:miter lim="400000"/>
          </a:ln>
          <a:extLst>
            <a:ext uri="{C572A759-6A51-4108-AA02-DFA0A04FC94B}">
              <ma14:wrappingTextBoxFlag xmlns:ma14="http://schemas.microsoft.com/office/mac/drawingml/2011/main" val="1"/>
            </a:ext>
          </a:extLst>
        </p:spPr>
        <p:txBody>
          <a:bodyPr lIns="38100" tIns="38100" rIns="38100" bIns="38100">
            <a:normAutofit/>
          </a:bodyPr>
          <a:lstStyle>
            <a:lvl1pPr>
              <a:lnSpc>
                <a:spcPct val="90000"/>
              </a:lnSpc>
              <a:defRPr sz="6000" b="1">
                <a:solidFill>
                  <a:srgbClr val="282828"/>
                </a:solidFill>
                <a:latin typeface="Signika"/>
                <a:ea typeface="Signika"/>
                <a:cs typeface="Signika"/>
                <a:sym typeface="Signika"/>
              </a:defRPr>
            </a:lvl1pPr>
          </a:lstStyle>
          <a:p>
            <a:r>
              <a:t>Text Information Demo</a:t>
            </a:r>
          </a:p>
        </p:txBody>
      </p:sp>
      <p:sp>
        <p:nvSpPr>
          <p:cNvPr id="100" name="Shape 100"/>
          <p:cNvSpPr/>
          <p:nvPr/>
        </p:nvSpPr>
        <p:spPr>
          <a:xfrm>
            <a:off x="13617543" y="2837905"/>
            <a:ext cx="8390522" cy="3364111"/>
          </a:xfrm>
          <a:prstGeom prst="rect">
            <a:avLst/>
          </a:prstGeom>
          <a:ln w="3175">
            <a:miter lim="400000"/>
          </a:ln>
          <a:extLst>
            <a:ext uri="{C572A759-6A51-4108-AA02-DFA0A04FC94B}">
              <ma14:wrappingTextBoxFlag xmlns:ma14="http://schemas.microsoft.com/office/mac/drawingml/2011/main" val="1"/>
            </a:ext>
          </a:extLst>
        </p:spPr>
        <p:txBody>
          <a:bodyPr lIns="38100" tIns="38100" rIns="38100" bIns="38100">
            <a:normAutofit/>
          </a:bodyPr>
          <a:lstStyle/>
          <a:p>
            <a:r>
              <a:rPr dirty="0"/>
              <a:t>Lorem Ipsum is simply dummy text of the printing and typesetting industry. Lorem Ipsum has been the industry's unknown printer took a galley of type and scrambled it to make a type specimen book. It has survived not only five dummy text of the printing and typesetting industry. Lorem since the 1500s, when an unknown printer took </a:t>
            </a:r>
            <a:r>
              <a:rPr dirty="0" smtClean="0"/>
              <a:t>a</a:t>
            </a:r>
            <a:endParaRPr dirty="0"/>
          </a:p>
        </p:txBody>
      </p:sp>
      <p:sp>
        <p:nvSpPr>
          <p:cNvPr id="101" name="Shape 101"/>
          <p:cNvSpPr/>
          <p:nvPr/>
        </p:nvSpPr>
        <p:spPr>
          <a:xfrm>
            <a:off x="2323037" y="8221506"/>
            <a:ext cx="8216928" cy="1589559"/>
          </a:xfrm>
          <a:prstGeom prst="rect">
            <a:avLst/>
          </a:prstGeom>
          <a:ln w="3175">
            <a:miter lim="400000"/>
          </a:ln>
          <a:extLst>
            <a:ext uri="{C572A759-6A51-4108-AA02-DFA0A04FC94B}">
              <ma14:wrappingTextBoxFlag xmlns:ma14="http://schemas.microsoft.com/office/mac/drawingml/2011/main" val="1"/>
            </a:ext>
          </a:extLst>
        </p:spPr>
        <p:txBody>
          <a:bodyPr lIns="38100" tIns="38100" rIns="38100" bIns="38100">
            <a:normAutofit/>
          </a:bodyPr>
          <a:lstStyle>
            <a:lvl1pPr algn="r">
              <a:lnSpc>
                <a:spcPct val="90000"/>
              </a:lnSpc>
              <a:defRPr sz="6000" b="1">
                <a:solidFill>
                  <a:srgbClr val="282828"/>
                </a:solidFill>
                <a:latin typeface="Signika"/>
                <a:ea typeface="Signika"/>
                <a:cs typeface="Signika"/>
                <a:sym typeface="Signika"/>
              </a:defRPr>
            </a:lvl1pPr>
          </a:lstStyle>
          <a:p>
            <a:r>
              <a:t>Text Information Demo</a:t>
            </a:r>
          </a:p>
        </p:txBody>
      </p:sp>
      <p:sp>
        <p:nvSpPr>
          <p:cNvPr id="102" name="Shape 102"/>
          <p:cNvSpPr/>
          <p:nvPr/>
        </p:nvSpPr>
        <p:spPr>
          <a:xfrm>
            <a:off x="2136743" y="9567824"/>
            <a:ext cx="8390522" cy="3196256"/>
          </a:xfrm>
          <a:prstGeom prst="rect">
            <a:avLst/>
          </a:prstGeom>
          <a:ln w="3175">
            <a:miter lim="400000"/>
          </a:ln>
          <a:extLst>
            <a:ext uri="{C572A759-6A51-4108-AA02-DFA0A04FC94B}">
              <ma14:wrappingTextBoxFlag xmlns:ma14="http://schemas.microsoft.com/office/mac/drawingml/2011/main" val="1"/>
            </a:ext>
          </a:extLst>
        </p:spPr>
        <p:txBody>
          <a:bodyPr lIns="38100" tIns="38100" rIns="38100" bIns="38100">
            <a:normAutofit/>
          </a:bodyPr>
          <a:lstStyle>
            <a:lvl1pPr algn="r"/>
          </a:lstStyle>
          <a:p>
            <a:r>
              <a:rPr dirty="0"/>
              <a:t>Lorem Ipsum is simply dummy text of the printing and typesetting industry. Lorem Ipsum has been the industry's unknown printer took a galley of type and scrambled it to make a type specimen book. It has survived not only five dummy text of the printing and typesetting industry. Lorem since the 1500s, when an unknown printer took </a:t>
            </a:r>
            <a:r>
              <a:rPr dirty="0" smtClean="0"/>
              <a:t>a</a:t>
            </a:r>
            <a:endParaRPr dirty="0"/>
          </a:p>
        </p:txBody>
      </p:sp>
      <p:grpSp>
        <p:nvGrpSpPr>
          <p:cNvPr id="105" name="Group 105"/>
          <p:cNvGrpSpPr/>
          <p:nvPr/>
        </p:nvGrpSpPr>
        <p:grpSpPr>
          <a:xfrm>
            <a:off x="11547825" y="2784667"/>
            <a:ext cx="1212150" cy="1212150"/>
            <a:chOff x="0" y="0"/>
            <a:chExt cx="1212149" cy="1212149"/>
          </a:xfrm>
        </p:grpSpPr>
        <p:sp>
          <p:nvSpPr>
            <p:cNvPr id="103" name="Shape 103"/>
            <p:cNvSpPr/>
            <p:nvPr/>
          </p:nvSpPr>
          <p:spPr>
            <a:xfrm>
              <a:off x="0" y="0"/>
              <a:ext cx="1212150" cy="1212150"/>
            </a:xfrm>
            <a:prstGeom prst="ellipse">
              <a:avLst/>
            </a:prstGeom>
            <a:solidFill>
              <a:srgbClr val="03C0FE"/>
            </a:solidFill>
            <a:ln w="3175" cap="flat">
              <a:noFill/>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a:p>
          </p:txBody>
        </p:sp>
        <p:sp>
          <p:nvSpPr>
            <p:cNvPr id="104" name="Shape 104"/>
            <p:cNvSpPr/>
            <p:nvPr/>
          </p:nvSpPr>
          <p:spPr>
            <a:xfrm rot="10800000">
              <a:off x="484447" y="428274"/>
              <a:ext cx="217856" cy="355601"/>
            </a:xfrm>
            <a:custGeom>
              <a:avLst/>
              <a:gdLst/>
              <a:ahLst/>
              <a:cxnLst>
                <a:cxn ang="0">
                  <a:pos x="wd2" y="hd2"/>
                </a:cxn>
                <a:cxn ang="5400000">
                  <a:pos x="wd2" y="hd2"/>
                </a:cxn>
                <a:cxn ang="10800000">
                  <a:pos x="wd2" y="hd2"/>
                </a:cxn>
                <a:cxn ang="16200000">
                  <a:pos x="wd2" y="hd2"/>
                </a:cxn>
              </a:cxnLst>
              <a:rect l="0" t="0" r="r" b="b"/>
              <a:pathLst>
                <a:path w="21600" h="21600" extrusionOk="0">
                  <a:moveTo>
                    <a:pt x="4010" y="0"/>
                  </a:moveTo>
                  <a:lnTo>
                    <a:pt x="0" y="2462"/>
                  </a:lnTo>
                  <a:lnTo>
                    <a:pt x="13671" y="10800"/>
                  </a:lnTo>
                  <a:lnTo>
                    <a:pt x="0" y="19194"/>
                  </a:lnTo>
                  <a:lnTo>
                    <a:pt x="4010" y="21600"/>
                  </a:lnTo>
                  <a:lnTo>
                    <a:pt x="21600" y="10800"/>
                  </a:lnTo>
                  <a:lnTo>
                    <a:pt x="4010" y="0"/>
                  </a:lnTo>
                </a:path>
              </a:pathLst>
            </a:custGeom>
            <a:solidFill>
              <a:srgbClr val="FFFFFF"/>
            </a:solidFill>
            <a:ln w="3175" cap="flat">
              <a:noFill/>
              <a:miter lim="400000"/>
            </a:ln>
            <a:effectLst/>
          </p:spPr>
          <p:txBody>
            <a:bodyPr wrap="square" lIns="45719" tIns="45719" rIns="45719" bIns="45719" numCol="1" anchor="ctr">
              <a:noAutofit/>
            </a:bodyPr>
            <a:lstStyle/>
            <a:p>
              <a:pPr defTabSz="914400">
                <a:defRPr sz="1800">
                  <a:solidFill>
                    <a:srgbClr val="000000"/>
                  </a:solidFill>
                  <a:latin typeface="Roboto Regular"/>
                  <a:ea typeface="Roboto Regular"/>
                  <a:cs typeface="Roboto Regular"/>
                  <a:sym typeface="Roboto Regular"/>
                </a:defRPr>
              </a:pPr>
              <a:endParaRPr/>
            </a:p>
          </p:txBody>
        </p:sp>
      </p:grpSp>
      <p:grpSp>
        <p:nvGrpSpPr>
          <p:cNvPr id="108" name="Group 108"/>
          <p:cNvGrpSpPr/>
          <p:nvPr/>
        </p:nvGrpSpPr>
        <p:grpSpPr>
          <a:xfrm rot="10800000">
            <a:off x="11560524" y="9746061"/>
            <a:ext cx="1212151" cy="1212151"/>
            <a:chOff x="0" y="0"/>
            <a:chExt cx="1212150" cy="1212150"/>
          </a:xfrm>
        </p:grpSpPr>
        <p:sp>
          <p:nvSpPr>
            <p:cNvPr id="106" name="Shape 106"/>
            <p:cNvSpPr/>
            <p:nvPr/>
          </p:nvSpPr>
          <p:spPr>
            <a:xfrm>
              <a:off x="0" y="0"/>
              <a:ext cx="1212150" cy="1212150"/>
            </a:xfrm>
            <a:prstGeom prst="ellipse">
              <a:avLst/>
            </a:prstGeom>
            <a:solidFill>
              <a:srgbClr val="03C0FE"/>
            </a:solidFill>
            <a:ln w="3175" cap="flat">
              <a:noFill/>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a:p>
          </p:txBody>
        </p:sp>
        <p:sp>
          <p:nvSpPr>
            <p:cNvPr id="107" name="Shape 107"/>
            <p:cNvSpPr/>
            <p:nvPr/>
          </p:nvSpPr>
          <p:spPr>
            <a:xfrm rot="10800000">
              <a:off x="464570" y="428275"/>
              <a:ext cx="217856" cy="355601"/>
            </a:xfrm>
            <a:custGeom>
              <a:avLst/>
              <a:gdLst/>
              <a:ahLst/>
              <a:cxnLst>
                <a:cxn ang="0">
                  <a:pos x="wd2" y="hd2"/>
                </a:cxn>
                <a:cxn ang="5400000">
                  <a:pos x="wd2" y="hd2"/>
                </a:cxn>
                <a:cxn ang="10800000">
                  <a:pos x="wd2" y="hd2"/>
                </a:cxn>
                <a:cxn ang="16200000">
                  <a:pos x="wd2" y="hd2"/>
                </a:cxn>
              </a:cxnLst>
              <a:rect l="0" t="0" r="r" b="b"/>
              <a:pathLst>
                <a:path w="21600" h="21600" extrusionOk="0">
                  <a:moveTo>
                    <a:pt x="4010" y="0"/>
                  </a:moveTo>
                  <a:lnTo>
                    <a:pt x="0" y="2462"/>
                  </a:lnTo>
                  <a:lnTo>
                    <a:pt x="13671" y="10800"/>
                  </a:lnTo>
                  <a:lnTo>
                    <a:pt x="0" y="19194"/>
                  </a:lnTo>
                  <a:lnTo>
                    <a:pt x="4010" y="21600"/>
                  </a:lnTo>
                  <a:lnTo>
                    <a:pt x="21600" y="10800"/>
                  </a:lnTo>
                  <a:lnTo>
                    <a:pt x="4010" y="0"/>
                  </a:lnTo>
                </a:path>
              </a:pathLst>
            </a:custGeom>
            <a:solidFill>
              <a:srgbClr val="FFFFFF"/>
            </a:solidFill>
            <a:ln w="3175" cap="flat">
              <a:noFill/>
              <a:miter lim="400000"/>
            </a:ln>
            <a:effectLst/>
          </p:spPr>
          <p:txBody>
            <a:bodyPr wrap="square" lIns="45719" tIns="45719" rIns="45719" bIns="45719" numCol="1" anchor="ctr">
              <a:noAutofit/>
            </a:bodyPr>
            <a:lstStyle/>
            <a:p>
              <a:pPr defTabSz="914400">
                <a:defRPr sz="1800">
                  <a:solidFill>
                    <a:srgbClr val="000000"/>
                  </a:solidFill>
                  <a:latin typeface="Roboto Regular"/>
                  <a:ea typeface="Roboto Regular"/>
                  <a:cs typeface="Roboto Regular"/>
                  <a:sym typeface="Roboto Regular"/>
                </a:defRPr>
              </a:pPr>
              <a:endParaRPr/>
            </a:p>
          </p:txBody>
        </p:sp>
      </p:grpSp>
    </p:spTree>
  </p:cSld>
  <p:clrMapOvr>
    <a:masterClrMapping/>
  </p:clrMapOvr>
  <p:transition spd="med"/>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p:cNvSpPr>
            <a:spLocks noGrp="1"/>
          </p:cNvSpPr>
          <p:nvPr>
            <p:ph type="pic" sz="quarter" idx="10"/>
          </p:nvPr>
        </p:nvSpPr>
        <p:spPr>
          <a:xfrm>
            <a:off x="12199174" y="-22384"/>
            <a:ext cx="12195631" cy="6913969"/>
          </a:xfrm>
          <a:solidFill>
            <a:schemeClr val="bg2"/>
          </a:solidFill>
        </p:spPr>
      </p:sp>
      <p:sp>
        <p:nvSpPr>
          <p:cNvPr id="7" name="Picture Placeholder 6"/>
          <p:cNvSpPr>
            <a:spLocks noGrp="1"/>
          </p:cNvSpPr>
          <p:nvPr>
            <p:ph type="pic" sz="quarter" idx="15"/>
          </p:nvPr>
        </p:nvSpPr>
        <p:spPr>
          <a:xfrm>
            <a:off x="22302" y="6891585"/>
            <a:ext cx="12177405" cy="6824415"/>
          </a:xfrm>
          <a:solidFill>
            <a:schemeClr val="bg2"/>
          </a:solidFill>
        </p:spPr>
      </p:sp>
      <p:sp>
        <p:nvSpPr>
          <p:cNvPr id="112" name="Shape 112"/>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19</a:t>
            </a:fld>
            <a:endParaRPr/>
          </a:p>
        </p:txBody>
      </p:sp>
      <p:grpSp>
        <p:nvGrpSpPr>
          <p:cNvPr id="115" name="Group 115"/>
          <p:cNvGrpSpPr/>
          <p:nvPr/>
        </p:nvGrpSpPr>
        <p:grpSpPr>
          <a:xfrm>
            <a:off x="13615440" y="8316756"/>
            <a:ext cx="10216990" cy="4802924"/>
            <a:chOff x="0" y="0"/>
            <a:chExt cx="10216988" cy="4802922"/>
          </a:xfrm>
        </p:grpSpPr>
        <p:sp>
          <p:nvSpPr>
            <p:cNvPr id="113" name="Shape 113"/>
            <p:cNvSpPr/>
            <p:nvPr/>
          </p:nvSpPr>
          <p:spPr>
            <a:xfrm>
              <a:off x="0" y="0"/>
              <a:ext cx="10216988" cy="121215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38100" tIns="38100" rIns="38100" bIns="38100" numCol="1" anchor="t">
              <a:normAutofit/>
            </a:bodyPr>
            <a:lstStyle>
              <a:lvl1pPr>
                <a:lnSpc>
                  <a:spcPct val="90000"/>
                </a:lnSpc>
                <a:defRPr sz="6000" b="1">
                  <a:solidFill>
                    <a:srgbClr val="282828"/>
                  </a:solidFill>
                  <a:latin typeface="Signika"/>
                  <a:ea typeface="Signika"/>
                  <a:cs typeface="Signika"/>
                  <a:sym typeface="Signika"/>
                </a:defRPr>
              </a:lvl1pPr>
            </a:lstStyle>
            <a:p>
              <a:r>
                <a:t>Text Information Demo</a:t>
              </a:r>
            </a:p>
          </p:txBody>
        </p:sp>
        <p:sp>
          <p:nvSpPr>
            <p:cNvPr id="114" name="Shape 114"/>
            <p:cNvSpPr/>
            <p:nvPr/>
          </p:nvSpPr>
          <p:spPr>
            <a:xfrm>
              <a:off x="2103" y="1282817"/>
              <a:ext cx="8390522" cy="3520105"/>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38100" tIns="38100" rIns="38100" bIns="38100" numCol="1" anchor="t">
              <a:normAutofit/>
            </a:bodyPr>
            <a:lstStyle/>
            <a:p>
              <a:r>
                <a:rPr dirty="0"/>
                <a:t>Lorem Ipsum is simply dummy text of the printing and typesetting industry. Lorem Ipsum has been the industry's unknown printer took a galley of type and scrambled it to make a type specimen book. It has survived not only five dummy text of the printing and typesetting industry. Lorem since the 1500s, when an unknown printer took </a:t>
              </a:r>
              <a:r>
                <a:rPr dirty="0" smtClean="0"/>
                <a:t>a</a:t>
              </a:r>
              <a:endParaRPr dirty="0"/>
            </a:p>
          </p:txBody>
        </p:sp>
      </p:grpSp>
      <p:grpSp>
        <p:nvGrpSpPr>
          <p:cNvPr id="118" name="Group 118"/>
          <p:cNvGrpSpPr/>
          <p:nvPr/>
        </p:nvGrpSpPr>
        <p:grpSpPr>
          <a:xfrm>
            <a:off x="2136743" y="1361711"/>
            <a:ext cx="8403223" cy="5118602"/>
            <a:chOff x="0" y="0"/>
            <a:chExt cx="8403221" cy="5118601"/>
          </a:xfrm>
        </p:grpSpPr>
        <p:sp>
          <p:nvSpPr>
            <p:cNvPr id="116" name="Shape 116"/>
            <p:cNvSpPr/>
            <p:nvPr/>
          </p:nvSpPr>
          <p:spPr>
            <a:xfrm>
              <a:off x="186293" y="0"/>
              <a:ext cx="8216928" cy="1589559"/>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38100" tIns="38100" rIns="38100" bIns="38100" numCol="1" anchor="t">
              <a:normAutofit/>
            </a:bodyPr>
            <a:lstStyle>
              <a:lvl1pPr algn="r">
                <a:lnSpc>
                  <a:spcPct val="90000"/>
                </a:lnSpc>
                <a:defRPr sz="6000" b="1">
                  <a:solidFill>
                    <a:srgbClr val="282828"/>
                  </a:solidFill>
                  <a:latin typeface="Signika"/>
                  <a:ea typeface="Signika"/>
                  <a:cs typeface="Signika"/>
                  <a:sym typeface="Signika"/>
                </a:defRPr>
              </a:lvl1pPr>
            </a:lstStyle>
            <a:p>
              <a:r>
                <a:t>Text Information Demo</a:t>
              </a:r>
            </a:p>
          </p:txBody>
        </p:sp>
        <p:sp>
          <p:nvSpPr>
            <p:cNvPr id="117" name="Shape 117"/>
            <p:cNvSpPr/>
            <p:nvPr/>
          </p:nvSpPr>
          <p:spPr>
            <a:xfrm>
              <a:off x="0" y="1346316"/>
              <a:ext cx="8390521" cy="3772285"/>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38100" tIns="38100" rIns="38100" bIns="38100" numCol="1" anchor="t">
              <a:normAutofit/>
            </a:bodyPr>
            <a:lstStyle>
              <a:lvl1pPr algn="r"/>
            </a:lstStyle>
            <a:p>
              <a:r>
                <a:rPr dirty="0"/>
                <a:t>Lorem Ipsum is simply dummy text of the printing and typesetting industry. Lorem Ipsum has been the industry's unknown printer took a galley of type and scrambled it to make a type specimen book. It has survived not only five dummy text of the printing and typesetting industry. Lorem since the 1500s, when an unknown printer took </a:t>
              </a:r>
              <a:r>
                <a:rPr dirty="0" smtClean="0"/>
                <a:t>a</a:t>
              </a:r>
              <a:endParaRPr dirty="0"/>
            </a:p>
          </p:txBody>
        </p:sp>
      </p:grpSp>
      <p:grpSp>
        <p:nvGrpSpPr>
          <p:cNvPr id="121" name="Group 121"/>
          <p:cNvGrpSpPr/>
          <p:nvPr/>
        </p:nvGrpSpPr>
        <p:grpSpPr>
          <a:xfrm>
            <a:off x="11547825" y="2784667"/>
            <a:ext cx="1212150" cy="1212150"/>
            <a:chOff x="0" y="0"/>
            <a:chExt cx="1212149" cy="1212149"/>
          </a:xfrm>
        </p:grpSpPr>
        <p:sp>
          <p:nvSpPr>
            <p:cNvPr id="119" name="Shape 119"/>
            <p:cNvSpPr/>
            <p:nvPr/>
          </p:nvSpPr>
          <p:spPr>
            <a:xfrm>
              <a:off x="0" y="0"/>
              <a:ext cx="1212150" cy="1212150"/>
            </a:xfrm>
            <a:prstGeom prst="ellipse">
              <a:avLst/>
            </a:prstGeom>
            <a:solidFill>
              <a:srgbClr val="03C0FE"/>
            </a:solidFill>
            <a:ln w="3175" cap="flat">
              <a:noFill/>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a:p>
          </p:txBody>
        </p:sp>
        <p:sp>
          <p:nvSpPr>
            <p:cNvPr id="120" name="Shape 120"/>
            <p:cNvSpPr/>
            <p:nvPr/>
          </p:nvSpPr>
          <p:spPr>
            <a:xfrm rot="10800000">
              <a:off x="484447" y="428274"/>
              <a:ext cx="217856" cy="355601"/>
            </a:xfrm>
            <a:custGeom>
              <a:avLst/>
              <a:gdLst/>
              <a:ahLst/>
              <a:cxnLst>
                <a:cxn ang="0">
                  <a:pos x="wd2" y="hd2"/>
                </a:cxn>
                <a:cxn ang="5400000">
                  <a:pos x="wd2" y="hd2"/>
                </a:cxn>
                <a:cxn ang="10800000">
                  <a:pos x="wd2" y="hd2"/>
                </a:cxn>
                <a:cxn ang="16200000">
                  <a:pos x="wd2" y="hd2"/>
                </a:cxn>
              </a:cxnLst>
              <a:rect l="0" t="0" r="r" b="b"/>
              <a:pathLst>
                <a:path w="21600" h="21600" extrusionOk="0">
                  <a:moveTo>
                    <a:pt x="4010" y="0"/>
                  </a:moveTo>
                  <a:lnTo>
                    <a:pt x="0" y="2462"/>
                  </a:lnTo>
                  <a:lnTo>
                    <a:pt x="13671" y="10800"/>
                  </a:lnTo>
                  <a:lnTo>
                    <a:pt x="0" y="19194"/>
                  </a:lnTo>
                  <a:lnTo>
                    <a:pt x="4010" y="21600"/>
                  </a:lnTo>
                  <a:lnTo>
                    <a:pt x="21600" y="10800"/>
                  </a:lnTo>
                  <a:lnTo>
                    <a:pt x="4010" y="0"/>
                  </a:lnTo>
                </a:path>
              </a:pathLst>
            </a:custGeom>
            <a:solidFill>
              <a:srgbClr val="FFFFFF"/>
            </a:solidFill>
            <a:ln w="3175" cap="flat">
              <a:noFill/>
              <a:miter lim="400000"/>
            </a:ln>
            <a:effectLst/>
          </p:spPr>
          <p:txBody>
            <a:bodyPr wrap="square" lIns="45719" tIns="45719" rIns="45719" bIns="45719" numCol="1" anchor="ctr">
              <a:noAutofit/>
            </a:bodyPr>
            <a:lstStyle/>
            <a:p>
              <a:pPr defTabSz="914400">
                <a:defRPr sz="1800">
                  <a:solidFill>
                    <a:srgbClr val="000000"/>
                  </a:solidFill>
                  <a:latin typeface="Roboto Regular"/>
                  <a:ea typeface="Roboto Regular"/>
                  <a:cs typeface="Roboto Regular"/>
                  <a:sym typeface="Roboto Regular"/>
                </a:defRPr>
              </a:pPr>
              <a:endParaRPr/>
            </a:p>
          </p:txBody>
        </p:sp>
      </p:grpSp>
      <p:grpSp>
        <p:nvGrpSpPr>
          <p:cNvPr id="124" name="Group 124"/>
          <p:cNvGrpSpPr/>
          <p:nvPr/>
        </p:nvGrpSpPr>
        <p:grpSpPr>
          <a:xfrm rot="10800000">
            <a:off x="11560524" y="9746061"/>
            <a:ext cx="1212151" cy="1212151"/>
            <a:chOff x="0" y="0"/>
            <a:chExt cx="1212150" cy="1212150"/>
          </a:xfrm>
        </p:grpSpPr>
        <p:sp>
          <p:nvSpPr>
            <p:cNvPr id="122" name="Shape 122"/>
            <p:cNvSpPr/>
            <p:nvPr/>
          </p:nvSpPr>
          <p:spPr>
            <a:xfrm>
              <a:off x="0" y="0"/>
              <a:ext cx="1212150" cy="1212150"/>
            </a:xfrm>
            <a:prstGeom prst="ellipse">
              <a:avLst/>
            </a:prstGeom>
            <a:solidFill>
              <a:srgbClr val="03C0FE"/>
            </a:solidFill>
            <a:ln w="3175" cap="flat">
              <a:noFill/>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a:p>
          </p:txBody>
        </p:sp>
        <p:sp>
          <p:nvSpPr>
            <p:cNvPr id="123" name="Shape 123"/>
            <p:cNvSpPr/>
            <p:nvPr/>
          </p:nvSpPr>
          <p:spPr>
            <a:xfrm rot="10800000">
              <a:off x="464572" y="428277"/>
              <a:ext cx="217856" cy="355601"/>
            </a:xfrm>
            <a:custGeom>
              <a:avLst/>
              <a:gdLst/>
              <a:ahLst/>
              <a:cxnLst>
                <a:cxn ang="0">
                  <a:pos x="wd2" y="hd2"/>
                </a:cxn>
                <a:cxn ang="5400000">
                  <a:pos x="wd2" y="hd2"/>
                </a:cxn>
                <a:cxn ang="10800000">
                  <a:pos x="wd2" y="hd2"/>
                </a:cxn>
                <a:cxn ang="16200000">
                  <a:pos x="wd2" y="hd2"/>
                </a:cxn>
              </a:cxnLst>
              <a:rect l="0" t="0" r="r" b="b"/>
              <a:pathLst>
                <a:path w="21600" h="21600" extrusionOk="0">
                  <a:moveTo>
                    <a:pt x="4010" y="0"/>
                  </a:moveTo>
                  <a:lnTo>
                    <a:pt x="0" y="2462"/>
                  </a:lnTo>
                  <a:lnTo>
                    <a:pt x="13671" y="10800"/>
                  </a:lnTo>
                  <a:lnTo>
                    <a:pt x="0" y="19194"/>
                  </a:lnTo>
                  <a:lnTo>
                    <a:pt x="4010" y="21600"/>
                  </a:lnTo>
                  <a:lnTo>
                    <a:pt x="21600" y="10800"/>
                  </a:lnTo>
                  <a:lnTo>
                    <a:pt x="4010" y="0"/>
                  </a:lnTo>
                </a:path>
              </a:pathLst>
            </a:custGeom>
            <a:solidFill>
              <a:srgbClr val="FFFFFF"/>
            </a:solidFill>
            <a:ln w="3175" cap="flat">
              <a:noFill/>
              <a:miter lim="400000"/>
            </a:ln>
            <a:effectLst/>
          </p:spPr>
          <p:txBody>
            <a:bodyPr wrap="square" lIns="45719" tIns="45719" rIns="45719" bIns="45719" numCol="1" anchor="ctr">
              <a:noAutofit/>
            </a:bodyPr>
            <a:lstStyle/>
            <a:p>
              <a:pPr defTabSz="914400">
                <a:defRPr sz="1800">
                  <a:solidFill>
                    <a:srgbClr val="000000"/>
                  </a:solidFill>
                  <a:latin typeface="Roboto Regular"/>
                  <a:ea typeface="Roboto Regular"/>
                  <a:cs typeface="Roboto Regular"/>
                  <a:sym typeface="Roboto Regular"/>
                </a:defRPr>
              </a:pPr>
              <a:endParaRPr/>
            </a:p>
          </p:txBody>
        </p:sp>
      </p:grpSp>
    </p:spTree>
  </p:cSld>
  <p:clrMapOvr>
    <a:masterClrMapping/>
  </p:clrMapOvr>
  <p:transition spd="med"/>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Shape 36"/>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2</a:t>
            </a:fld>
            <a:endParaRPr/>
          </a:p>
        </p:txBody>
      </p:sp>
      <p:pic>
        <p:nvPicPr>
          <p:cNvPr id="2" name="Behind the scenes of SOCIAL MEDIA">
            <a:hlinkClick r:id="" action="ppaction://media"/>
          </p:cNvPr>
          <p:cNvPicPr>
            <a:picLocks noChangeAspect="1"/>
          </p:cNvPicPr>
          <p:nvPr>
            <a:videoFile r:link="rId2"/>
            <p:extLst>
              <p:ext uri="{DAA4B4D4-6D71-4841-9C94-3DE7FCFB9230}">
                <p14:media xmlns:p14="http://schemas.microsoft.com/office/powerpoint/2010/main" r:embed="rId1">
                  <p14:bmkLst>
                    <p14:bmk name="Bookmark 3" time="94309"/>
                  </p14:bmkLst>
                </p14:media>
              </p:ext>
            </p:extLst>
          </p:nvPr>
        </p:nvPicPr>
        <p:blipFill>
          <a:blip r:embed="rId5"/>
          <a:stretch>
            <a:fillRect/>
          </a:stretch>
        </p:blipFill>
        <p:spPr>
          <a:xfrm>
            <a:off x="2436420" y="3529615"/>
            <a:ext cx="15448548" cy="8689808"/>
          </a:xfrm>
          <a:prstGeom prst="rect">
            <a:avLst/>
          </a:prstGeom>
        </p:spPr>
      </p:pic>
      <p:sp>
        <p:nvSpPr>
          <p:cNvPr id="7" name="Shape 128"/>
          <p:cNvSpPr/>
          <p:nvPr/>
        </p:nvSpPr>
        <p:spPr>
          <a:xfrm>
            <a:off x="2462546" y="1463124"/>
            <a:ext cx="18568654" cy="2066491"/>
          </a:xfrm>
          <a:prstGeom prst="rect">
            <a:avLst/>
          </a:prstGeom>
          <a:ln w="3175">
            <a:miter lim="400000"/>
          </a:ln>
          <a:extLst>
            <a:ext uri="{C572A759-6A51-4108-AA02-DFA0A04FC94B}">
              <ma14:wrappingTextBoxFlag xmlns:ma14="http://schemas.microsoft.com/office/mac/drawingml/2011/main" val="1"/>
            </a:ext>
          </a:extLst>
        </p:spPr>
        <p:txBody>
          <a:bodyPr lIns="38100" tIns="38100" rIns="38100" bIns="38100">
            <a:normAutofit fontScale="85000" lnSpcReduction="10000"/>
          </a:bodyPr>
          <a:lstStyle>
            <a:lvl1pPr algn="ctr">
              <a:lnSpc>
                <a:spcPct val="90000"/>
              </a:lnSpc>
              <a:defRPr sz="11000" b="1">
                <a:solidFill>
                  <a:srgbClr val="282828"/>
                </a:solidFill>
                <a:latin typeface="Signika"/>
                <a:ea typeface="Signika"/>
                <a:cs typeface="Signika"/>
                <a:sym typeface="Signika"/>
              </a:defRPr>
            </a:lvl1pPr>
          </a:lstStyle>
          <a:p>
            <a:pPr algn="l">
              <a:defRPr sz="11000" b="1">
                <a:solidFill>
                  <a:srgbClr val="282828"/>
                </a:solidFill>
                <a:latin typeface="Signika"/>
                <a:ea typeface="Signika"/>
                <a:cs typeface="Signika"/>
                <a:sym typeface="Signika"/>
              </a:defRPr>
            </a:pPr>
            <a:r>
              <a:rPr lang="en-US" b="0" dirty="0">
                <a:latin typeface="Futura Medium" charset="0"/>
                <a:ea typeface="Futura Medium" charset="0"/>
                <a:cs typeface="Futura Medium" charset="0"/>
              </a:rPr>
              <a:t>Are you living in </a:t>
            </a:r>
            <a:r>
              <a:rPr lang="en-US" b="0" dirty="0" smtClean="0">
                <a:latin typeface="Futura Medium" charset="0"/>
                <a:ea typeface="Futura Medium" charset="0"/>
                <a:cs typeface="Futura Medium" charset="0"/>
              </a:rPr>
              <a:t>social </a:t>
            </a:r>
            <a:r>
              <a:rPr lang="en-US" b="0" dirty="0">
                <a:latin typeface="Futura Medium" charset="0"/>
                <a:ea typeface="Futura Medium" charset="0"/>
                <a:cs typeface="Futura Medium" charset="0"/>
              </a:rPr>
              <a:t>media lie?</a:t>
            </a:r>
            <a:endParaRPr lang="en-US" b="0" dirty="0">
              <a:latin typeface="Futura Medium" charset="0"/>
              <a:ea typeface="Futura Medium" charset="0"/>
              <a:cs typeface="Futura Medium" charset="0"/>
            </a:endParaRPr>
          </a:p>
        </p:txBody>
      </p:sp>
      <p:sp>
        <p:nvSpPr>
          <p:cNvPr id="4" name="Rectangle 3"/>
          <p:cNvSpPr/>
          <p:nvPr/>
        </p:nvSpPr>
        <p:spPr>
          <a:xfrm>
            <a:off x="2436420" y="12695658"/>
            <a:ext cx="7383753" cy="492443"/>
          </a:xfrm>
          <a:prstGeom prst="rect">
            <a:avLst/>
          </a:prstGeom>
        </p:spPr>
        <p:txBody>
          <a:bodyPr wrap="none">
            <a:spAutoFit/>
          </a:bodyPr>
          <a:lstStyle/>
          <a:p>
            <a:r>
              <a:rPr lang="en-US" dirty="0"/>
              <a:t>https://</a:t>
            </a:r>
            <a:r>
              <a:rPr lang="en-US" dirty="0" err="1"/>
              <a:t>www.youtube.com</a:t>
            </a:r>
            <a:r>
              <a:rPr lang="en-US" dirty="0"/>
              <a:t>/</a:t>
            </a:r>
            <a:r>
              <a:rPr lang="en-US" dirty="0" err="1"/>
              <a:t>watch?v</a:t>
            </a:r>
            <a:r>
              <a:rPr lang="en-US" dirty="0"/>
              <a:t>=zh869AB1VXQ</a:t>
            </a:r>
          </a:p>
        </p:txBody>
      </p:sp>
    </p:spTree>
  </p:cSld>
  <p:clrMapOvr>
    <a:masterClrMapping/>
  </p:clrMapOvr>
  <p:transition spd="slow"/>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100000">
                <p:cTn id="7" fill="hold" display="0">
                  <p:stCondLst>
                    <p:cond delay="indefinite"/>
                  </p:stCondLst>
                </p:cTn>
                <p:tgtEl>
                  <p:spTgt spid="2"/>
                </p:tgtEl>
              </p:cMediaNode>
            </p:vide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p:cNvSpPr>
            <a:spLocks noGrp="1"/>
          </p:cNvSpPr>
          <p:nvPr>
            <p:ph type="pic" sz="quarter" idx="10"/>
          </p:nvPr>
        </p:nvSpPr>
        <p:spPr>
          <a:xfrm>
            <a:off x="0" y="-42446"/>
            <a:ext cx="24384000" cy="5934405"/>
          </a:xfrm>
          <a:solidFill>
            <a:schemeClr val="bg2"/>
          </a:solidFill>
        </p:spPr>
      </p:sp>
      <p:sp>
        <p:nvSpPr>
          <p:cNvPr id="127" name="Shape 127"/>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20</a:t>
            </a:fld>
            <a:endParaRPr/>
          </a:p>
        </p:txBody>
      </p:sp>
      <p:sp>
        <p:nvSpPr>
          <p:cNvPr id="128" name="Shape 128"/>
          <p:cNvSpPr/>
          <p:nvPr/>
        </p:nvSpPr>
        <p:spPr>
          <a:xfrm>
            <a:off x="4606071" y="7034370"/>
            <a:ext cx="15171858" cy="2066491"/>
          </a:xfrm>
          <a:prstGeom prst="rect">
            <a:avLst/>
          </a:prstGeom>
          <a:ln w="3175">
            <a:miter lim="400000"/>
          </a:ln>
          <a:extLst>
            <a:ext uri="{C572A759-6A51-4108-AA02-DFA0A04FC94B}">
              <ma14:wrappingTextBoxFlag xmlns:ma14="http://schemas.microsoft.com/office/mac/drawingml/2011/main" val="1"/>
            </a:ext>
          </a:extLst>
        </p:spPr>
        <p:txBody>
          <a:bodyPr lIns="38100" tIns="38100" rIns="38100" bIns="38100">
            <a:normAutofit/>
          </a:bodyPr>
          <a:lstStyle>
            <a:lvl1pPr algn="ctr">
              <a:lnSpc>
                <a:spcPct val="90000"/>
              </a:lnSpc>
              <a:defRPr sz="11000" b="1">
                <a:solidFill>
                  <a:srgbClr val="282828"/>
                </a:solidFill>
                <a:latin typeface="Signika"/>
                <a:ea typeface="Signika"/>
                <a:cs typeface="Signika"/>
                <a:sym typeface="Signika"/>
              </a:defRPr>
            </a:lvl1pPr>
          </a:lstStyle>
          <a:p>
            <a:r>
              <a:rPr dirty="0"/>
              <a:t>Text Information Demo</a:t>
            </a:r>
          </a:p>
        </p:txBody>
      </p:sp>
      <p:sp>
        <p:nvSpPr>
          <p:cNvPr id="129" name="Shape 129"/>
          <p:cNvSpPr/>
          <p:nvPr/>
        </p:nvSpPr>
        <p:spPr>
          <a:xfrm>
            <a:off x="5374944" y="9252218"/>
            <a:ext cx="13634112" cy="3511862"/>
          </a:xfrm>
          <a:prstGeom prst="rect">
            <a:avLst/>
          </a:prstGeom>
          <a:ln w="3175">
            <a:miter lim="400000"/>
          </a:ln>
          <a:extLst>
            <a:ext uri="{C572A759-6A51-4108-AA02-DFA0A04FC94B}">
              <ma14:wrappingTextBoxFlag xmlns:ma14="http://schemas.microsoft.com/office/mac/drawingml/2011/main" val="1"/>
            </a:ext>
          </a:extLst>
        </p:spPr>
        <p:txBody>
          <a:bodyPr lIns="38100" tIns="38100" rIns="38100" bIns="38100">
            <a:normAutofit/>
          </a:bodyPr>
          <a:lstStyle>
            <a:lvl1pPr algn="ctr"/>
          </a:lstStyle>
          <a:p>
            <a:r>
              <a:t>Lorem Ipsum is simply dummy text of the printing and typesetting industry. </a:t>
            </a:r>
            <a:r>
              <a:rPr dirty="0"/>
              <a:t>Lorem Ipsum has been the industry's unknown printer took a galley of type and scrambled it to make a type typesetting, remaining essentially unchanged. It was popularised dummy text ever since the 1500s, when an specimen book. It has survived not only five centuries, but also the leap into electronic typesetting, remaining essentially unchanged. It was popularised in the Lorem has survived not only five centuries, but also the dummy text of the printing and typesetting</a:t>
            </a:r>
          </a:p>
        </p:txBody>
      </p:sp>
      <p:grpSp>
        <p:nvGrpSpPr>
          <p:cNvPr id="132" name="Group 132"/>
          <p:cNvGrpSpPr/>
          <p:nvPr/>
        </p:nvGrpSpPr>
        <p:grpSpPr>
          <a:xfrm rot="16200000">
            <a:off x="11585925" y="5273184"/>
            <a:ext cx="1212151" cy="1212151"/>
            <a:chOff x="0" y="0"/>
            <a:chExt cx="1212150" cy="1212150"/>
          </a:xfrm>
        </p:grpSpPr>
        <p:sp>
          <p:nvSpPr>
            <p:cNvPr id="130" name="Shape 130"/>
            <p:cNvSpPr/>
            <p:nvPr/>
          </p:nvSpPr>
          <p:spPr>
            <a:xfrm>
              <a:off x="0" y="0"/>
              <a:ext cx="1212150" cy="1212150"/>
            </a:xfrm>
            <a:prstGeom prst="ellipse">
              <a:avLst/>
            </a:prstGeom>
            <a:solidFill>
              <a:srgbClr val="03C0FE"/>
            </a:solidFill>
            <a:ln w="3175" cap="flat">
              <a:noFill/>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a:p>
          </p:txBody>
        </p:sp>
        <p:sp>
          <p:nvSpPr>
            <p:cNvPr id="131" name="Shape 131"/>
            <p:cNvSpPr/>
            <p:nvPr/>
          </p:nvSpPr>
          <p:spPr>
            <a:xfrm rot="10800000">
              <a:off x="484447" y="448152"/>
              <a:ext cx="217856" cy="355601"/>
            </a:xfrm>
            <a:custGeom>
              <a:avLst/>
              <a:gdLst/>
              <a:ahLst/>
              <a:cxnLst>
                <a:cxn ang="0">
                  <a:pos x="wd2" y="hd2"/>
                </a:cxn>
                <a:cxn ang="5400000">
                  <a:pos x="wd2" y="hd2"/>
                </a:cxn>
                <a:cxn ang="10800000">
                  <a:pos x="wd2" y="hd2"/>
                </a:cxn>
                <a:cxn ang="16200000">
                  <a:pos x="wd2" y="hd2"/>
                </a:cxn>
              </a:cxnLst>
              <a:rect l="0" t="0" r="r" b="b"/>
              <a:pathLst>
                <a:path w="21600" h="21600" extrusionOk="0">
                  <a:moveTo>
                    <a:pt x="4010" y="0"/>
                  </a:moveTo>
                  <a:lnTo>
                    <a:pt x="0" y="2462"/>
                  </a:lnTo>
                  <a:lnTo>
                    <a:pt x="13671" y="10800"/>
                  </a:lnTo>
                  <a:lnTo>
                    <a:pt x="0" y="19194"/>
                  </a:lnTo>
                  <a:lnTo>
                    <a:pt x="4010" y="21600"/>
                  </a:lnTo>
                  <a:lnTo>
                    <a:pt x="21600" y="10800"/>
                  </a:lnTo>
                  <a:lnTo>
                    <a:pt x="4010" y="0"/>
                  </a:lnTo>
                </a:path>
              </a:pathLst>
            </a:custGeom>
            <a:solidFill>
              <a:srgbClr val="FFFFFF"/>
            </a:solidFill>
            <a:ln w="3175" cap="flat">
              <a:noFill/>
              <a:miter lim="400000"/>
            </a:ln>
            <a:effectLst/>
          </p:spPr>
          <p:txBody>
            <a:bodyPr wrap="square" lIns="45719" tIns="45719" rIns="45719" bIns="45719" numCol="1" anchor="ctr">
              <a:noAutofit/>
            </a:bodyPr>
            <a:lstStyle/>
            <a:p>
              <a:pPr defTabSz="914400">
                <a:defRPr sz="1800">
                  <a:solidFill>
                    <a:srgbClr val="000000"/>
                  </a:solidFill>
                  <a:latin typeface="Roboto Regular"/>
                  <a:ea typeface="Roboto Regular"/>
                  <a:cs typeface="Roboto Regular"/>
                  <a:sym typeface="Roboto Regular"/>
                </a:defRPr>
              </a:pPr>
              <a:endParaRPr/>
            </a:p>
          </p:txBody>
        </p:sp>
      </p:grpSp>
    </p:spTree>
  </p:cSld>
  <p:clrMapOvr>
    <a:masterClrMapping/>
  </p:clrMapOvr>
  <p:transition spd="med"/>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p:cNvSpPr>
            <a:spLocks noGrp="1"/>
          </p:cNvSpPr>
          <p:nvPr>
            <p:ph type="pic" sz="quarter" idx="10"/>
          </p:nvPr>
        </p:nvSpPr>
        <p:spPr>
          <a:xfrm>
            <a:off x="-13494" y="-14534"/>
            <a:ext cx="24397494" cy="8913844"/>
          </a:xfrm>
          <a:solidFill>
            <a:schemeClr val="bg2"/>
          </a:solidFill>
        </p:spPr>
      </p:sp>
      <p:sp>
        <p:nvSpPr>
          <p:cNvPr id="135" name="Shape 135"/>
          <p:cNvSpPr/>
          <p:nvPr/>
        </p:nvSpPr>
        <p:spPr>
          <a:xfrm>
            <a:off x="3263046" y="3787320"/>
            <a:ext cx="17857907" cy="7484087"/>
          </a:xfrm>
          <a:prstGeom prst="rect">
            <a:avLst/>
          </a:prstGeom>
          <a:solidFill>
            <a:srgbClr val="FFFFFF"/>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sp>
        <p:nvSpPr>
          <p:cNvPr id="136" name="Shape 136"/>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21</a:t>
            </a:fld>
            <a:endParaRPr/>
          </a:p>
        </p:txBody>
      </p:sp>
      <p:sp>
        <p:nvSpPr>
          <p:cNvPr id="137" name="Shape 137"/>
          <p:cNvSpPr/>
          <p:nvPr/>
        </p:nvSpPr>
        <p:spPr>
          <a:xfrm>
            <a:off x="4606071" y="5352121"/>
            <a:ext cx="15171858" cy="2066491"/>
          </a:xfrm>
          <a:prstGeom prst="rect">
            <a:avLst/>
          </a:prstGeom>
          <a:ln w="3175">
            <a:miter lim="400000"/>
          </a:ln>
          <a:extLst>
            <a:ext uri="{C572A759-6A51-4108-AA02-DFA0A04FC94B}">
              <ma14:wrappingTextBoxFlag xmlns:ma14="http://schemas.microsoft.com/office/mac/drawingml/2011/main" val="1"/>
            </a:ext>
          </a:extLst>
        </p:spPr>
        <p:txBody>
          <a:bodyPr lIns="38100" tIns="38100" rIns="38100" bIns="38100">
            <a:normAutofit/>
          </a:bodyPr>
          <a:lstStyle>
            <a:lvl1pPr algn="ctr">
              <a:lnSpc>
                <a:spcPct val="90000"/>
              </a:lnSpc>
              <a:defRPr sz="11000" b="1">
                <a:solidFill>
                  <a:srgbClr val="282828"/>
                </a:solidFill>
                <a:latin typeface="Signika"/>
                <a:ea typeface="Signika"/>
                <a:cs typeface="Signika"/>
                <a:sym typeface="Signika"/>
              </a:defRPr>
            </a:lvl1pPr>
          </a:lstStyle>
          <a:p>
            <a:r>
              <a:t>Text Information Demo</a:t>
            </a:r>
          </a:p>
        </p:txBody>
      </p:sp>
      <p:sp>
        <p:nvSpPr>
          <p:cNvPr id="138" name="Shape 138"/>
          <p:cNvSpPr/>
          <p:nvPr/>
        </p:nvSpPr>
        <p:spPr>
          <a:xfrm>
            <a:off x="5374944" y="7569968"/>
            <a:ext cx="13634112" cy="3665782"/>
          </a:xfrm>
          <a:prstGeom prst="rect">
            <a:avLst/>
          </a:prstGeom>
          <a:ln w="3175">
            <a:miter lim="400000"/>
          </a:ln>
          <a:extLst>
            <a:ext uri="{C572A759-6A51-4108-AA02-DFA0A04FC94B}">
              <ma14:wrappingTextBoxFlag xmlns:ma14="http://schemas.microsoft.com/office/mac/drawingml/2011/main" val="1"/>
            </a:ext>
          </a:extLst>
        </p:spPr>
        <p:txBody>
          <a:bodyPr lIns="38100" tIns="38100" rIns="38100" bIns="38100">
            <a:normAutofit/>
          </a:bodyPr>
          <a:lstStyle>
            <a:lvl1pPr algn="ctr"/>
          </a:lstStyle>
          <a:p>
            <a:r>
              <a:t>Lorem Ipsum is simply dummy text of the printing and typesetting industry. </a:t>
            </a:r>
            <a:r>
              <a:rPr dirty="0"/>
              <a:t>Lorem Ipsum has been the industry's unknown printer took a galley of type and scrambled it to make a type typesetting, remaining essentially unchanged. It was popularised dummy text ever since the 1500s, when an specimen book. It has survived not only five centuries, but also the leap into electronic typesetting, remaining essentially unchanged. It was popularised in the Lorem has survived not only five centuries, but also the dummy text of the printing and typesetting</a:t>
            </a:r>
          </a:p>
        </p:txBody>
      </p:sp>
      <p:grpSp>
        <p:nvGrpSpPr>
          <p:cNvPr id="141" name="Group 141"/>
          <p:cNvGrpSpPr/>
          <p:nvPr/>
        </p:nvGrpSpPr>
        <p:grpSpPr>
          <a:xfrm>
            <a:off x="10497509" y="11235750"/>
            <a:ext cx="3388982" cy="956036"/>
            <a:chOff x="0" y="0"/>
            <a:chExt cx="3388981" cy="956034"/>
          </a:xfrm>
        </p:grpSpPr>
        <p:sp>
          <p:nvSpPr>
            <p:cNvPr id="139" name="Shape 139"/>
            <p:cNvSpPr/>
            <p:nvPr/>
          </p:nvSpPr>
          <p:spPr>
            <a:xfrm>
              <a:off x="0" y="0"/>
              <a:ext cx="3388982" cy="956035"/>
            </a:xfrm>
            <a:prstGeom prst="roundRect">
              <a:avLst>
                <a:gd name="adj" fmla="val 50000"/>
              </a:avLst>
            </a:prstGeom>
            <a:solidFill>
              <a:srgbClr val="03C0FE"/>
            </a:solidFill>
            <a:ln w="3175" cap="flat">
              <a:noFill/>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a:p>
          </p:txBody>
        </p:sp>
        <p:sp>
          <p:nvSpPr>
            <p:cNvPr id="140" name="Shape 140"/>
            <p:cNvSpPr/>
            <p:nvPr/>
          </p:nvSpPr>
          <p:spPr>
            <a:xfrm>
              <a:off x="330265" y="109717"/>
              <a:ext cx="2753850" cy="711201"/>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38100" tIns="38100" rIns="38100" bIns="38100" numCol="1" anchor="ctr">
              <a:spAutoFit/>
            </a:bodyPr>
            <a:lstStyle>
              <a:lvl1pPr algn="ctr">
                <a:lnSpc>
                  <a:spcPct val="90000"/>
                </a:lnSpc>
                <a:defRPr sz="4000" b="1">
                  <a:solidFill>
                    <a:srgbClr val="FFFFFF"/>
                  </a:solidFill>
                  <a:latin typeface="Signika"/>
                  <a:ea typeface="Signika"/>
                  <a:cs typeface="Signika"/>
                  <a:sym typeface="Signika"/>
                </a:defRPr>
              </a:lvl1pPr>
            </a:lstStyle>
            <a:p>
              <a:r>
                <a:t>more info</a:t>
              </a:r>
            </a:p>
          </p:txBody>
        </p:sp>
      </p:grpSp>
    </p:spTree>
  </p:cSld>
  <p:clrMapOvr>
    <a:masterClrMapping/>
  </p:clrMapOvr>
  <p:transition spd="med"/>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p:cNvSpPr>
            <a:spLocks noGrp="1"/>
          </p:cNvSpPr>
          <p:nvPr>
            <p:ph type="pic" sz="quarter" idx="10"/>
          </p:nvPr>
        </p:nvSpPr>
        <p:spPr>
          <a:xfrm>
            <a:off x="2298408" y="2367510"/>
            <a:ext cx="4604400" cy="4604400"/>
          </a:xfrm>
          <a:prstGeom prst="ellipse">
            <a:avLst/>
          </a:prstGeom>
          <a:solidFill>
            <a:schemeClr val="bg2"/>
          </a:solidFill>
        </p:spPr>
      </p:sp>
      <p:sp>
        <p:nvSpPr>
          <p:cNvPr id="3" name="Picture Placeholder 2"/>
          <p:cNvSpPr>
            <a:spLocks noGrp="1"/>
          </p:cNvSpPr>
          <p:nvPr>
            <p:ph type="pic" sz="quarter" idx="11"/>
          </p:nvPr>
        </p:nvSpPr>
        <p:spPr>
          <a:xfrm>
            <a:off x="9882692" y="2367510"/>
            <a:ext cx="4604400" cy="4604400"/>
          </a:xfrm>
          <a:prstGeom prst="ellipse">
            <a:avLst/>
          </a:prstGeom>
          <a:solidFill>
            <a:schemeClr val="bg2"/>
          </a:solidFill>
        </p:spPr>
      </p:sp>
      <p:sp>
        <p:nvSpPr>
          <p:cNvPr id="4" name="Picture Placeholder 3"/>
          <p:cNvSpPr>
            <a:spLocks noGrp="1"/>
          </p:cNvSpPr>
          <p:nvPr>
            <p:ph type="pic" sz="quarter" idx="12"/>
          </p:nvPr>
        </p:nvSpPr>
        <p:spPr>
          <a:xfrm>
            <a:off x="17458892" y="2368390"/>
            <a:ext cx="4604400" cy="4604400"/>
          </a:xfrm>
          <a:prstGeom prst="ellipse">
            <a:avLst/>
          </a:prstGeom>
          <a:solidFill>
            <a:schemeClr val="bg2"/>
          </a:solidFill>
        </p:spPr>
      </p:sp>
      <p:sp>
        <p:nvSpPr>
          <p:cNvPr id="144" name="Shape 144"/>
          <p:cNvSpPr/>
          <p:nvPr/>
        </p:nvSpPr>
        <p:spPr>
          <a:xfrm>
            <a:off x="1756714" y="9324430"/>
            <a:ext cx="5718173" cy="2622405"/>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38100" tIns="38100" rIns="38100" bIns="38100" numCol="1" anchor="t">
            <a:normAutofit/>
          </a:bodyPr>
          <a:lstStyle>
            <a:lvl1pPr algn="ctr"/>
          </a:lstStyle>
          <a:p>
            <a:r>
              <a:t>Lorem Ipsum is simply dummy text of the printing and typesetting industry. </a:t>
            </a:r>
            <a:r>
              <a:rPr dirty="0"/>
              <a:t>Lorem Ipsum has been the industry's unknown printer took a galley of type and scrambled it to make a type.</a:t>
            </a:r>
          </a:p>
        </p:txBody>
      </p:sp>
      <p:sp>
        <p:nvSpPr>
          <p:cNvPr id="146" name="Shape 146"/>
          <p:cNvSpPr/>
          <p:nvPr/>
        </p:nvSpPr>
        <p:spPr>
          <a:xfrm>
            <a:off x="1687959" y="7963904"/>
            <a:ext cx="5855683" cy="1016001"/>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38100" tIns="38100" rIns="38100" bIns="38100" numCol="1" anchor="ctr">
            <a:spAutoFit/>
          </a:bodyPr>
          <a:lstStyle>
            <a:lvl1pPr algn="ctr">
              <a:lnSpc>
                <a:spcPct val="90000"/>
              </a:lnSpc>
              <a:defRPr sz="6000" b="1">
                <a:solidFill>
                  <a:srgbClr val="282828"/>
                </a:solidFill>
                <a:latin typeface="Signika"/>
                <a:ea typeface="Signika"/>
                <a:cs typeface="Signika"/>
                <a:sym typeface="Signika"/>
              </a:defRPr>
            </a:lvl1pPr>
          </a:lstStyle>
          <a:p>
            <a:r>
              <a:t>Antony Stark</a:t>
            </a:r>
          </a:p>
        </p:txBody>
      </p:sp>
      <p:sp>
        <p:nvSpPr>
          <p:cNvPr id="147" name="Shape 147"/>
          <p:cNvSpPr/>
          <p:nvPr/>
        </p:nvSpPr>
        <p:spPr>
          <a:xfrm>
            <a:off x="1963583" y="2016761"/>
            <a:ext cx="5304435" cy="5304433"/>
          </a:xfrm>
          <a:prstGeom prst="ellipse">
            <a:avLst/>
          </a:prstGeom>
          <a:noFill/>
          <a:ln w="63500" cap="flat">
            <a:solidFill>
              <a:srgbClr val="03C0FE"/>
            </a:solidFill>
            <a:prstDash val="solid"/>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a:p>
        </p:txBody>
      </p:sp>
      <p:sp>
        <p:nvSpPr>
          <p:cNvPr id="149" name="Shape 149"/>
          <p:cNvSpPr/>
          <p:nvPr/>
        </p:nvSpPr>
        <p:spPr>
          <a:xfrm>
            <a:off x="9332914" y="9324431"/>
            <a:ext cx="5718173" cy="2324009"/>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38100" tIns="38100" rIns="38100" bIns="38100" numCol="1" anchor="t">
            <a:normAutofit/>
          </a:bodyPr>
          <a:lstStyle>
            <a:lvl1pPr algn="ctr"/>
          </a:lstStyle>
          <a:p>
            <a:r>
              <a:t>Lorem Ipsum is simply dummy text of the printing and typesetting industry. Lorem Ipsum has been the industry's unknown printer took a galley of type and scrambled it to make a type.</a:t>
            </a:r>
          </a:p>
        </p:txBody>
      </p:sp>
      <p:sp>
        <p:nvSpPr>
          <p:cNvPr id="151" name="Shape 151"/>
          <p:cNvSpPr/>
          <p:nvPr/>
        </p:nvSpPr>
        <p:spPr>
          <a:xfrm>
            <a:off x="9264159" y="7963903"/>
            <a:ext cx="5855683" cy="1016001"/>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38100" tIns="38100" rIns="38100" bIns="38100" numCol="1" anchor="ctr">
            <a:spAutoFit/>
          </a:bodyPr>
          <a:lstStyle>
            <a:lvl1pPr algn="ctr">
              <a:lnSpc>
                <a:spcPct val="90000"/>
              </a:lnSpc>
              <a:defRPr sz="6000" b="1">
                <a:solidFill>
                  <a:srgbClr val="282828"/>
                </a:solidFill>
                <a:latin typeface="Signika"/>
                <a:ea typeface="Signika"/>
                <a:cs typeface="Signika"/>
                <a:sym typeface="Signika"/>
              </a:defRPr>
            </a:lvl1pPr>
          </a:lstStyle>
          <a:p>
            <a:r>
              <a:t>Andy Freeman</a:t>
            </a:r>
          </a:p>
        </p:txBody>
      </p:sp>
      <p:sp>
        <p:nvSpPr>
          <p:cNvPr id="152" name="Shape 152"/>
          <p:cNvSpPr/>
          <p:nvPr/>
        </p:nvSpPr>
        <p:spPr>
          <a:xfrm>
            <a:off x="9539784" y="2016761"/>
            <a:ext cx="5304434" cy="5304433"/>
          </a:xfrm>
          <a:prstGeom prst="ellipse">
            <a:avLst/>
          </a:prstGeom>
          <a:noFill/>
          <a:ln w="63500" cap="flat">
            <a:solidFill>
              <a:srgbClr val="03C0FE"/>
            </a:solidFill>
            <a:prstDash val="solid"/>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a:p>
        </p:txBody>
      </p:sp>
      <p:sp>
        <p:nvSpPr>
          <p:cNvPr id="154" name="Shape 154"/>
          <p:cNvSpPr/>
          <p:nvPr/>
        </p:nvSpPr>
        <p:spPr>
          <a:xfrm>
            <a:off x="16909114" y="9324431"/>
            <a:ext cx="5718173" cy="2324009"/>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38100" tIns="38100" rIns="38100" bIns="38100" numCol="1" anchor="t">
            <a:normAutofit/>
          </a:bodyPr>
          <a:lstStyle>
            <a:lvl1pPr algn="ctr"/>
          </a:lstStyle>
          <a:p>
            <a:r>
              <a:t>Lorem Ipsum is simply dummy text of the printing and typesetting industry. Lorem Ipsum has been the industry's unknown printer took a galley of type and scrambled it to make a type.</a:t>
            </a:r>
          </a:p>
        </p:txBody>
      </p:sp>
      <p:sp>
        <p:nvSpPr>
          <p:cNvPr id="156" name="Shape 156"/>
          <p:cNvSpPr/>
          <p:nvPr/>
        </p:nvSpPr>
        <p:spPr>
          <a:xfrm>
            <a:off x="16840359" y="7963903"/>
            <a:ext cx="5855683" cy="1016001"/>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38100" tIns="38100" rIns="38100" bIns="38100" numCol="1" anchor="ctr">
            <a:spAutoFit/>
          </a:bodyPr>
          <a:lstStyle>
            <a:lvl1pPr algn="ctr">
              <a:lnSpc>
                <a:spcPct val="90000"/>
              </a:lnSpc>
              <a:defRPr sz="6000" b="1">
                <a:solidFill>
                  <a:srgbClr val="282828"/>
                </a:solidFill>
                <a:latin typeface="Signika"/>
                <a:ea typeface="Signika"/>
                <a:cs typeface="Signika"/>
                <a:sym typeface="Signika"/>
              </a:defRPr>
            </a:lvl1pPr>
          </a:lstStyle>
          <a:p>
            <a:r>
              <a:t>Mary Lee</a:t>
            </a:r>
          </a:p>
        </p:txBody>
      </p:sp>
      <p:sp>
        <p:nvSpPr>
          <p:cNvPr id="157" name="Shape 157"/>
          <p:cNvSpPr/>
          <p:nvPr/>
        </p:nvSpPr>
        <p:spPr>
          <a:xfrm>
            <a:off x="17115984" y="2016761"/>
            <a:ext cx="5304434" cy="5304433"/>
          </a:xfrm>
          <a:prstGeom prst="ellipse">
            <a:avLst/>
          </a:prstGeom>
          <a:noFill/>
          <a:ln w="63500" cap="flat">
            <a:solidFill>
              <a:srgbClr val="03C0FE"/>
            </a:solidFill>
            <a:prstDash val="solid"/>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a:p>
        </p:txBody>
      </p:sp>
      <p:sp>
        <p:nvSpPr>
          <p:cNvPr id="143" name="Shape 143"/>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22</a:t>
            </a:fld>
            <a:endParaRPr/>
          </a:p>
        </p:txBody>
      </p:sp>
    </p:spTree>
  </p:cSld>
  <p:clrMapOvr>
    <a:masterClrMapping/>
  </p:clrMapOvr>
  <p:transition spd="med"/>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p:cNvSpPr>
            <a:spLocks noGrp="1"/>
          </p:cNvSpPr>
          <p:nvPr>
            <p:ph type="pic" sz="quarter" idx="10"/>
          </p:nvPr>
        </p:nvSpPr>
        <p:spPr>
          <a:xfrm>
            <a:off x="1909424" y="1882915"/>
            <a:ext cx="9595432" cy="9595426"/>
          </a:xfrm>
          <a:prstGeom prst="ellipse">
            <a:avLst/>
          </a:prstGeom>
          <a:solidFill>
            <a:schemeClr val="bg2"/>
          </a:solidFill>
        </p:spPr>
      </p:sp>
      <p:sp>
        <p:nvSpPr>
          <p:cNvPr id="164" name="Shape 164"/>
          <p:cNvSpPr/>
          <p:nvPr/>
        </p:nvSpPr>
        <p:spPr>
          <a:xfrm>
            <a:off x="4181429" y="4154916"/>
            <a:ext cx="5051424" cy="5051424"/>
          </a:xfrm>
          <a:prstGeom prst="ellipse">
            <a:avLst/>
          </a:prstGeom>
          <a:solidFill>
            <a:srgbClr val="FFFFFF"/>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sp>
        <p:nvSpPr>
          <p:cNvPr id="165" name="Shape 165"/>
          <p:cNvSpPr/>
          <p:nvPr/>
        </p:nvSpPr>
        <p:spPr>
          <a:xfrm>
            <a:off x="4831001" y="4804488"/>
            <a:ext cx="3752279" cy="3752280"/>
          </a:xfrm>
          <a:prstGeom prst="ellipse">
            <a:avLst/>
          </a:prstGeom>
          <a:solidFill>
            <a:srgbClr val="03C0F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sp>
        <p:nvSpPr>
          <p:cNvPr id="160" name="Shape 160"/>
          <p:cNvSpPr/>
          <p:nvPr/>
        </p:nvSpPr>
        <p:spPr>
          <a:xfrm>
            <a:off x="13412240" y="1516988"/>
            <a:ext cx="8216928" cy="7421241"/>
          </a:xfrm>
          <a:prstGeom prst="rect">
            <a:avLst/>
          </a:prstGeom>
          <a:ln w="3175">
            <a:miter lim="400000"/>
          </a:ln>
          <a:extLst>
            <a:ext uri="{C572A759-6A51-4108-AA02-DFA0A04FC94B}">
              <ma14:wrappingTextBoxFlag xmlns:ma14="http://schemas.microsoft.com/office/mac/drawingml/2011/main" val="1"/>
            </a:ext>
          </a:extLst>
        </p:spPr>
        <p:txBody>
          <a:bodyPr lIns="38100" tIns="38100" rIns="38100" bIns="38100">
            <a:normAutofit/>
          </a:bodyPr>
          <a:lstStyle>
            <a:lvl1pPr>
              <a:lnSpc>
                <a:spcPct val="90000"/>
              </a:lnSpc>
              <a:defRPr sz="11000" b="1">
                <a:solidFill>
                  <a:srgbClr val="282828"/>
                </a:solidFill>
                <a:latin typeface="Signika"/>
                <a:ea typeface="Signika"/>
                <a:cs typeface="Signika"/>
                <a:sym typeface="Signika"/>
              </a:defRPr>
            </a:lvl1pPr>
          </a:lstStyle>
          <a:p>
            <a:r>
              <a:t>Text Information Demo</a:t>
            </a:r>
          </a:p>
        </p:txBody>
      </p:sp>
      <p:sp>
        <p:nvSpPr>
          <p:cNvPr id="161" name="Shape 161"/>
          <p:cNvSpPr/>
          <p:nvPr/>
        </p:nvSpPr>
        <p:spPr>
          <a:xfrm>
            <a:off x="13532897" y="7384624"/>
            <a:ext cx="8390522" cy="5238072"/>
          </a:xfrm>
          <a:prstGeom prst="rect">
            <a:avLst/>
          </a:prstGeom>
          <a:ln w="3175">
            <a:miter lim="400000"/>
          </a:ln>
          <a:extLst>
            <a:ext uri="{C572A759-6A51-4108-AA02-DFA0A04FC94B}">
              <ma14:wrappingTextBoxFlag xmlns:ma14="http://schemas.microsoft.com/office/mac/drawingml/2011/main" val="1"/>
            </a:ext>
          </a:extLst>
        </p:spPr>
        <p:txBody>
          <a:bodyPr lIns="38100" tIns="38100" rIns="38100" bIns="38100">
            <a:normAutofit/>
          </a:bodyPr>
          <a:lstStyle/>
          <a:p>
            <a:r>
              <a:rPr dirty="0"/>
              <a:t>Lorem Ipsum is simply dummy text of the printing and typesetting industry. Lorem Ipsum has been the industry's unknown printer took a galley of type and scrambled it to make a type specimen book. It has survived not only five centuries, but also the leap into electronic typesetting, remaining essentially unchanged. It was popularised in the Lorem has survived not only five centuries, but also the dummy text of the printing and typesetting industry. Lorem Ipsum has been the industry's standard dummy text ever since the 1500s, when an unknown printer took </a:t>
            </a:r>
            <a:r>
              <a:rPr dirty="0" smtClean="0"/>
              <a:t>a</a:t>
            </a:r>
            <a:endParaRPr dirty="0"/>
          </a:p>
        </p:txBody>
      </p:sp>
      <p:sp>
        <p:nvSpPr>
          <p:cNvPr id="162" name="Shape 162"/>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23</a:t>
            </a:fld>
            <a:endParaRPr/>
          </a:p>
        </p:txBody>
      </p:sp>
    </p:spTree>
  </p:cSld>
  <p:clrMapOvr>
    <a:masterClrMapping/>
  </p:clrMapOvr>
  <p:transition spd="med"/>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 name="Shape 167"/>
          <p:cNvSpPr/>
          <p:nvPr/>
        </p:nvSpPr>
        <p:spPr>
          <a:xfrm>
            <a:off x="5403885" y="1451723"/>
            <a:ext cx="13576230" cy="2362028"/>
          </a:xfrm>
          <a:prstGeom prst="rect">
            <a:avLst/>
          </a:prstGeom>
          <a:ln w="3175">
            <a:miter lim="400000"/>
          </a:ln>
          <a:extLst>
            <a:ext uri="{C572A759-6A51-4108-AA02-DFA0A04FC94B}">
              <ma14:wrappingTextBoxFlag xmlns:ma14="http://schemas.microsoft.com/office/mac/drawingml/2011/main" val="1"/>
            </a:ext>
          </a:extLst>
        </p:spPr>
        <p:txBody>
          <a:bodyPr lIns="38100" tIns="38100" rIns="38100" bIns="38100">
            <a:normAutofit/>
          </a:bodyPr>
          <a:lstStyle>
            <a:lvl1pPr algn="ctr">
              <a:lnSpc>
                <a:spcPct val="90000"/>
              </a:lnSpc>
              <a:defRPr sz="11000" b="1">
                <a:solidFill>
                  <a:srgbClr val="282828"/>
                </a:solidFill>
                <a:latin typeface="Signika"/>
                <a:ea typeface="Signika"/>
                <a:cs typeface="Signika"/>
                <a:sym typeface="Signika"/>
              </a:defRPr>
            </a:lvl1pPr>
          </a:lstStyle>
          <a:p>
            <a:r>
              <a:t>Text Information</a:t>
            </a:r>
          </a:p>
        </p:txBody>
      </p:sp>
      <p:sp>
        <p:nvSpPr>
          <p:cNvPr id="168" name="Shape 168"/>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24</a:t>
            </a:fld>
            <a:endParaRPr/>
          </a:p>
        </p:txBody>
      </p:sp>
      <p:grpSp>
        <p:nvGrpSpPr>
          <p:cNvPr id="189" name="Group 189"/>
          <p:cNvGrpSpPr/>
          <p:nvPr/>
        </p:nvGrpSpPr>
        <p:grpSpPr>
          <a:xfrm>
            <a:off x="2047809" y="4292521"/>
            <a:ext cx="20288382" cy="7415775"/>
            <a:chOff x="0" y="0"/>
            <a:chExt cx="20288380" cy="7415774"/>
          </a:xfrm>
        </p:grpSpPr>
        <p:grpSp>
          <p:nvGrpSpPr>
            <p:cNvPr id="173" name="Group 173"/>
            <p:cNvGrpSpPr/>
            <p:nvPr/>
          </p:nvGrpSpPr>
          <p:grpSpPr>
            <a:xfrm>
              <a:off x="0" y="0"/>
              <a:ext cx="4309358" cy="7415774"/>
              <a:chOff x="0" y="0"/>
              <a:chExt cx="4309357" cy="7415773"/>
            </a:xfrm>
          </p:grpSpPr>
          <p:sp>
            <p:nvSpPr>
              <p:cNvPr id="169" name="Shape 169"/>
              <p:cNvSpPr/>
              <p:nvPr/>
            </p:nvSpPr>
            <p:spPr>
              <a:xfrm>
                <a:off x="447926" y="0"/>
                <a:ext cx="3413505" cy="3413504"/>
              </a:xfrm>
              <a:prstGeom prst="ellipse">
                <a:avLst/>
              </a:prstGeom>
              <a:solidFill>
                <a:srgbClr val="03C0FE"/>
              </a:solidFill>
              <a:ln w="3175" cap="flat">
                <a:noFill/>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a:p>
            </p:txBody>
          </p:sp>
          <p:sp>
            <p:nvSpPr>
              <p:cNvPr id="170" name="Shape 170"/>
              <p:cNvSpPr/>
              <p:nvPr/>
            </p:nvSpPr>
            <p:spPr>
              <a:xfrm>
                <a:off x="867675" y="1020852"/>
                <a:ext cx="2574007" cy="1371799"/>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38100" tIns="38100" rIns="38100" bIns="38100" numCol="1" anchor="ctr">
                <a:spAutoFit/>
              </a:bodyPr>
              <a:lstStyle>
                <a:lvl1pPr algn="ctr" defTabSz="642937">
                  <a:spcBef>
                    <a:spcPts val="430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sz="10000" baseline="-1999">
                    <a:solidFill>
                      <a:srgbClr val="FFFFFF"/>
                    </a:solidFill>
                    <a:latin typeface="et-line"/>
                    <a:ea typeface="et-line"/>
                    <a:cs typeface="et-line"/>
                    <a:sym typeface="et-line"/>
                  </a:defRPr>
                </a:lvl1pPr>
              </a:lstStyle>
              <a:p>
                <a:r>
                  <a:t></a:t>
                </a:r>
              </a:p>
            </p:txBody>
          </p:sp>
          <p:sp>
            <p:nvSpPr>
              <p:cNvPr id="171" name="Shape 171"/>
              <p:cNvSpPr/>
              <p:nvPr/>
            </p:nvSpPr>
            <p:spPr>
              <a:xfrm>
                <a:off x="165678" y="4773766"/>
                <a:ext cx="3978000" cy="2642007"/>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38100" tIns="38100" rIns="38100" bIns="38100" numCol="1" anchor="t">
                <a:normAutofit/>
              </a:bodyPr>
              <a:lstStyle>
                <a:lvl1pPr algn="ctr"/>
              </a:lstStyle>
              <a:p>
                <a:r>
                  <a:rPr dirty="0"/>
                  <a:t>Lorem Ipsum is simply dummy text of the printing industry's unknown printer took a galley of type and scrambled it to make.</a:t>
                </a:r>
              </a:p>
            </p:txBody>
          </p:sp>
          <p:sp>
            <p:nvSpPr>
              <p:cNvPr id="172" name="Shape 172"/>
              <p:cNvSpPr/>
              <p:nvPr/>
            </p:nvSpPr>
            <p:spPr>
              <a:xfrm>
                <a:off x="0" y="3945181"/>
                <a:ext cx="4309357" cy="711201"/>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38100" tIns="38100" rIns="38100" bIns="38100" numCol="1" anchor="ctr">
                <a:spAutoFit/>
              </a:bodyPr>
              <a:lstStyle>
                <a:lvl1pPr algn="ctr">
                  <a:lnSpc>
                    <a:spcPct val="90000"/>
                  </a:lnSpc>
                  <a:defRPr sz="4000" b="1">
                    <a:solidFill>
                      <a:srgbClr val="282828"/>
                    </a:solidFill>
                    <a:latin typeface="Signika"/>
                    <a:ea typeface="Signika"/>
                    <a:cs typeface="Signika"/>
                    <a:sym typeface="Signika"/>
                  </a:defRPr>
                </a:lvl1pPr>
              </a:lstStyle>
              <a:p>
                <a:r>
                  <a:t>Project name</a:t>
                </a:r>
              </a:p>
            </p:txBody>
          </p:sp>
        </p:grpSp>
        <p:grpSp>
          <p:nvGrpSpPr>
            <p:cNvPr id="178" name="Group 178"/>
            <p:cNvGrpSpPr/>
            <p:nvPr/>
          </p:nvGrpSpPr>
          <p:grpSpPr>
            <a:xfrm>
              <a:off x="5326341" y="0"/>
              <a:ext cx="4309358" cy="7176206"/>
              <a:chOff x="0" y="0"/>
              <a:chExt cx="4309357" cy="7176205"/>
            </a:xfrm>
          </p:grpSpPr>
          <p:sp>
            <p:nvSpPr>
              <p:cNvPr id="174" name="Shape 174"/>
              <p:cNvSpPr/>
              <p:nvPr/>
            </p:nvSpPr>
            <p:spPr>
              <a:xfrm>
                <a:off x="447926" y="0"/>
                <a:ext cx="3413505" cy="3413504"/>
              </a:xfrm>
              <a:prstGeom prst="ellipse">
                <a:avLst/>
              </a:prstGeom>
              <a:solidFill>
                <a:srgbClr val="03C0FE"/>
              </a:solidFill>
              <a:ln w="3175" cap="flat">
                <a:noFill/>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a:p>
            </p:txBody>
          </p:sp>
          <p:sp>
            <p:nvSpPr>
              <p:cNvPr id="175" name="Shape 175"/>
              <p:cNvSpPr/>
              <p:nvPr/>
            </p:nvSpPr>
            <p:spPr>
              <a:xfrm>
                <a:off x="887553" y="1020852"/>
                <a:ext cx="2574007" cy="1371799"/>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38100" tIns="38100" rIns="38100" bIns="38100" numCol="1" anchor="ctr">
                <a:spAutoFit/>
              </a:bodyPr>
              <a:lstStyle>
                <a:lvl1pPr algn="ctr" defTabSz="642937">
                  <a:spcBef>
                    <a:spcPts val="430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sz="10000" baseline="-1999">
                    <a:solidFill>
                      <a:srgbClr val="FFFFFF"/>
                    </a:solidFill>
                    <a:latin typeface="et-line"/>
                    <a:ea typeface="et-line"/>
                    <a:cs typeface="et-line"/>
                    <a:sym typeface="et-line"/>
                  </a:defRPr>
                </a:lvl1pPr>
              </a:lstStyle>
              <a:p>
                <a:r>
                  <a:t></a:t>
                </a:r>
              </a:p>
            </p:txBody>
          </p:sp>
          <p:sp>
            <p:nvSpPr>
              <p:cNvPr id="176" name="Shape 176"/>
              <p:cNvSpPr/>
              <p:nvPr/>
            </p:nvSpPr>
            <p:spPr>
              <a:xfrm>
                <a:off x="165678" y="4773766"/>
                <a:ext cx="3978000" cy="2402439"/>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38100" tIns="38100" rIns="38100" bIns="38100" numCol="1" anchor="t">
                <a:normAutofit/>
              </a:bodyPr>
              <a:lstStyle>
                <a:lvl1pPr algn="ctr"/>
              </a:lstStyle>
              <a:p>
                <a:r>
                  <a:t>Lorem Ipsum is simply dummy text of the printing industry's unknown printer took a galley of type and scrambled it to make.</a:t>
                </a:r>
              </a:p>
            </p:txBody>
          </p:sp>
          <p:sp>
            <p:nvSpPr>
              <p:cNvPr id="177" name="Shape 177"/>
              <p:cNvSpPr/>
              <p:nvPr/>
            </p:nvSpPr>
            <p:spPr>
              <a:xfrm>
                <a:off x="0" y="3945181"/>
                <a:ext cx="4309357" cy="711201"/>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38100" tIns="38100" rIns="38100" bIns="38100" numCol="1" anchor="ctr">
                <a:spAutoFit/>
              </a:bodyPr>
              <a:lstStyle>
                <a:lvl1pPr algn="ctr">
                  <a:lnSpc>
                    <a:spcPct val="90000"/>
                  </a:lnSpc>
                  <a:defRPr sz="4000" b="1">
                    <a:solidFill>
                      <a:srgbClr val="282828"/>
                    </a:solidFill>
                    <a:latin typeface="Signika"/>
                    <a:ea typeface="Signika"/>
                    <a:cs typeface="Signika"/>
                    <a:sym typeface="Signika"/>
                  </a:defRPr>
                </a:lvl1pPr>
              </a:lstStyle>
              <a:p>
                <a:r>
                  <a:t>Project name</a:t>
                </a:r>
              </a:p>
            </p:txBody>
          </p:sp>
        </p:grpSp>
        <p:grpSp>
          <p:nvGrpSpPr>
            <p:cNvPr id="183" name="Group 183"/>
            <p:cNvGrpSpPr/>
            <p:nvPr/>
          </p:nvGrpSpPr>
          <p:grpSpPr>
            <a:xfrm>
              <a:off x="10652683" y="0"/>
              <a:ext cx="4309358" cy="7176206"/>
              <a:chOff x="0" y="0"/>
              <a:chExt cx="4309357" cy="7176205"/>
            </a:xfrm>
          </p:grpSpPr>
          <p:sp>
            <p:nvSpPr>
              <p:cNvPr id="179" name="Shape 179"/>
              <p:cNvSpPr/>
              <p:nvPr/>
            </p:nvSpPr>
            <p:spPr>
              <a:xfrm>
                <a:off x="447926" y="0"/>
                <a:ext cx="3413505" cy="3413504"/>
              </a:xfrm>
              <a:prstGeom prst="ellipse">
                <a:avLst/>
              </a:prstGeom>
              <a:solidFill>
                <a:srgbClr val="03C0FE"/>
              </a:solidFill>
              <a:ln w="3175" cap="flat">
                <a:noFill/>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a:p>
            </p:txBody>
          </p:sp>
          <p:sp>
            <p:nvSpPr>
              <p:cNvPr id="180" name="Shape 180"/>
              <p:cNvSpPr/>
              <p:nvPr/>
            </p:nvSpPr>
            <p:spPr>
              <a:xfrm>
                <a:off x="887553" y="1020852"/>
                <a:ext cx="2574007" cy="1371799"/>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38100" tIns="38100" rIns="38100" bIns="38100" numCol="1" anchor="ctr">
                <a:spAutoFit/>
              </a:bodyPr>
              <a:lstStyle>
                <a:lvl1pPr algn="ctr" defTabSz="642937">
                  <a:spcBef>
                    <a:spcPts val="430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sz="10000" baseline="-1999">
                    <a:solidFill>
                      <a:srgbClr val="FFFFFF"/>
                    </a:solidFill>
                    <a:latin typeface="et-line"/>
                    <a:ea typeface="et-line"/>
                    <a:cs typeface="et-line"/>
                    <a:sym typeface="et-line"/>
                  </a:defRPr>
                </a:lvl1pPr>
              </a:lstStyle>
              <a:p>
                <a:r>
                  <a:t></a:t>
                </a:r>
              </a:p>
            </p:txBody>
          </p:sp>
          <p:sp>
            <p:nvSpPr>
              <p:cNvPr id="181" name="Shape 181"/>
              <p:cNvSpPr/>
              <p:nvPr/>
            </p:nvSpPr>
            <p:spPr>
              <a:xfrm>
                <a:off x="165678" y="4773766"/>
                <a:ext cx="3978000" cy="2402439"/>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38100" tIns="38100" rIns="38100" bIns="38100" numCol="1" anchor="t">
                <a:normAutofit/>
              </a:bodyPr>
              <a:lstStyle>
                <a:lvl1pPr algn="ctr"/>
              </a:lstStyle>
              <a:p>
                <a:r>
                  <a:t>Lorem Ipsum is simply dummy text of the printing industry's unknown printer took a galley of type and scrambled it to make.</a:t>
                </a:r>
              </a:p>
            </p:txBody>
          </p:sp>
          <p:sp>
            <p:nvSpPr>
              <p:cNvPr id="182" name="Shape 182"/>
              <p:cNvSpPr/>
              <p:nvPr/>
            </p:nvSpPr>
            <p:spPr>
              <a:xfrm>
                <a:off x="0" y="3945181"/>
                <a:ext cx="4309357" cy="711201"/>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38100" tIns="38100" rIns="38100" bIns="38100" numCol="1" anchor="ctr">
                <a:spAutoFit/>
              </a:bodyPr>
              <a:lstStyle>
                <a:lvl1pPr algn="ctr">
                  <a:lnSpc>
                    <a:spcPct val="90000"/>
                  </a:lnSpc>
                  <a:defRPr sz="4000" b="1">
                    <a:solidFill>
                      <a:srgbClr val="282828"/>
                    </a:solidFill>
                    <a:latin typeface="Signika"/>
                    <a:ea typeface="Signika"/>
                    <a:cs typeface="Signika"/>
                    <a:sym typeface="Signika"/>
                  </a:defRPr>
                </a:lvl1pPr>
              </a:lstStyle>
              <a:p>
                <a:r>
                  <a:t>Project name</a:t>
                </a:r>
              </a:p>
            </p:txBody>
          </p:sp>
        </p:grpSp>
        <p:grpSp>
          <p:nvGrpSpPr>
            <p:cNvPr id="188" name="Group 188"/>
            <p:cNvGrpSpPr/>
            <p:nvPr/>
          </p:nvGrpSpPr>
          <p:grpSpPr>
            <a:xfrm>
              <a:off x="15979023" y="0"/>
              <a:ext cx="4309357" cy="7176205"/>
              <a:chOff x="0" y="0"/>
              <a:chExt cx="4309356" cy="7176204"/>
            </a:xfrm>
          </p:grpSpPr>
          <p:sp>
            <p:nvSpPr>
              <p:cNvPr id="184" name="Shape 184"/>
              <p:cNvSpPr/>
              <p:nvPr/>
            </p:nvSpPr>
            <p:spPr>
              <a:xfrm>
                <a:off x="447926" y="0"/>
                <a:ext cx="3413505" cy="3413504"/>
              </a:xfrm>
              <a:prstGeom prst="ellipse">
                <a:avLst/>
              </a:prstGeom>
              <a:solidFill>
                <a:srgbClr val="03C0FE"/>
              </a:solidFill>
              <a:ln w="3175" cap="flat">
                <a:noFill/>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a:p>
            </p:txBody>
          </p:sp>
          <p:sp>
            <p:nvSpPr>
              <p:cNvPr id="185" name="Shape 185"/>
              <p:cNvSpPr/>
              <p:nvPr/>
            </p:nvSpPr>
            <p:spPr>
              <a:xfrm>
                <a:off x="867675" y="1020852"/>
                <a:ext cx="2574007" cy="1371799"/>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38100" tIns="38100" rIns="38100" bIns="38100" numCol="1" anchor="ctr">
                <a:spAutoFit/>
              </a:bodyPr>
              <a:lstStyle>
                <a:lvl1pPr algn="ctr" defTabSz="642937">
                  <a:spcBef>
                    <a:spcPts val="430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sz="10000" baseline="-1999">
                    <a:solidFill>
                      <a:srgbClr val="FFFFFF"/>
                    </a:solidFill>
                    <a:latin typeface="et-line"/>
                    <a:ea typeface="et-line"/>
                    <a:cs typeface="et-line"/>
                    <a:sym typeface="et-line"/>
                  </a:defRPr>
                </a:lvl1pPr>
              </a:lstStyle>
              <a:p>
                <a:r>
                  <a:t></a:t>
                </a:r>
              </a:p>
            </p:txBody>
          </p:sp>
          <p:sp>
            <p:nvSpPr>
              <p:cNvPr id="186" name="Shape 186"/>
              <p:cNvSpPr/>
              <p:nvPr/>
            </p:nvSpPr>
            <p:spPr>
              <a:xfrm>
                <a:off x="165678" y="4773766"/>
                <a:ext cx="3978000" cy="2402439"/>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38100" tIns="38100" rIns="38100" bIns="38100" numCol="1" anchor="t">
                <a:normAutofit/>
              </a:bodyPr>
              <a:lstStyle>
                <a:lvl1pPr algn="ctr"/>
              </a:lstStyle>
              <a:p>
                <a:r>
                  <a:t>Lorem Ipsum is simply dummy text of the printing industry's unknown printer took a galley of type and scrambled it to make.</a:t>
                </a:r>
              </a:p>
            </p:txBody>
          </p:sp>
          <p:sp>
            <p:nvSpPr>
              <p:cNvPr id="187" name="Shape 187"/>
              <p:cNvSpPr/>
              <p:nvPr/>
            </p:nvSpPr>
            <p:spPr>
              <a:xfrm>
                <a:off x="0" y="3945181"/>
                <a:ext cx="4309357" cy="711201"/>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38100" tIns="38100" rIns="38100" bIns="38100" numCol="1" anchor="ctr">
                <a:spAutoFit/>
              </a:bodyPr>
              <a:lstStyle>
                <a:lvl1pPr algn="ctr">
                  <a:lnSpc>
                    <a:spcPct val="90000"/>
                  </a:lnSpc>
                  <a:defRPr sz="4000" b="1">
                    <a:solidFill>
                      <a:srgbClr val="282828"/>
                    </a:solidFill>
                    <a:latin typeface="Signika"/>
                    <a:ea typeface="Signika"/>
                    <a:cs typeface="Signika"/>
                    <a:sym typeface="Signika"/>
                  </a:defRPr>
                </a:lvl1pPr>
              </a:lstStyle>
              <a:p>
                <a:r>
                  <a:t>Project name</a:t>
                </a:r>
              </a:p>
            </p:txBody>
          </p:sp>
        </p:grpSp>
      </p:grpSp>
    </p:spTree>
  </p:cSld>
  <p:clrMapOvr>
    <a:masterClrMapping/>
  </p:clrMapOvr>
  <p:transition spd="med"/>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 name="Shape 191"/>
          <p:cNvSpPr/>
          <p:nvPr/>
        </p:nvSpPr>
        <p:spPr>
          <a:xfrm>
            <a:off x="10506423" y="4503304"/>
            <a:ext cx="3373340" cy="3373341"/>
          </a:xfrm>
          <a:prstGeom prst="ellipse">
            <a:avLst/>
          </a:prstGeom>
          <a:solidFill>
            <a:srgbClr val="03C0F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sp>
        <p:nvSpPr>
          <p:cNvPr id="192" name="Shape 192"/>
          <p:cNvSpPr/>
          <p:nvPr/>
        </p:nvSpPr>
        <p:spPr>
          <a:xfrm>
            <a:off x="17689864" y="4503304"/>
            <a:ext cx="3373340" cy="3373341"/>
          </a:xfrm>
          <a:prstGeom prst="ellipse">
            <a:avLst/>
          </a:prstGeom>
          <a:solidFill>
            <a:srgbClr val="03C0F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sp>
        <p:nvSpPr>
          <p:cNvPr id="193" name="Shape 193"/>
          <p:cNvSpPr/>
          <p:nvPr/>
        </p:nvSpPr>
        <p:spPr>
          <a:xfrm>
            <a:off x="3322983" y="4503304"/>
            <a:ext cx="3373340" cy="3373341"/>
          </a:xfrm>
          <a:prstGeom prst="ellipse">
            <a:avLst/>
          </a:prstGeom>
          <a:solidFill>
            <a:srgbClr val="03C0F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sp>
        <p:nvSpPr>
          <p:cNvPr id="194" name="Shape 194"/>
          <p:cNvSpPr/>
          <p:nvPr/>
        </p:nvSpPr>
        <p:spPr>
          <a:xfrm>
            <a:off x="9998572" y="8505102"/>
            <a:ext cx="4389044" cy="3141963"/>
          </a:xfrm>
          <a:prstGeom prst="rect">
            <a:avLst/>
          </a:prstGeom>
          <a:ln w="3175">
            <a:miter lim="400000"/>
          </a:ln>
          <a:extLst>
            <a:ext uri="{C572A759-6A51-4108-AA02-DFA0A04FC94B}">
              <ma14:wrappingTextBoxFlag xmlns:ma14="http://schemas.microsoft.com/office/mac/drawingml/2011/main" val="1"/>
            </a:ext>
          </a:extLst>
        </p:spPr>
        <p:txBody>
          <a:bodyPr lIns="38100" tIns="38100" rIns="38100" bIns="38100">
            <a:normAutofit/>
          </a:bodyPr>
          <a:lstStyle/>
          <a:p>
            <a:pPr algn="ctr"/>
            <a:r>
              <a:rPr dirty="0"/>
              <a:t>Lorem Ipsum is simply </a:t>
            </a:r>
            <a:r>
              <a:rPr dirty="0" smtClean="0"/>
              <a:t>typesetting </a:t>
            </a:r>
            <a:r>
              <a:rPr dirty="0"/>
              <a:t>type industry. </a:t>
            </a:r>
          </a:p>
          <a:p>
            <a:pPr algn="ctr"/>
            <a:r>
              <a:rPr dirty="0"/>
              <a:t>Lorem Ipsum has been the industry's unknown printer </a:t>
            </a:r>
          </a:p>
          <a:p>
            <a:pPr algn="ctr"/>
            <a:r>
              <a:rPr dirty="0"/>
              <a:t>scrambled it to make a type.</a:t>
            </a:r>
          </a:p>
        </p:txBody>
      </p:sp>
      <p:sp>
        <p:nvSpPr>
          <p:cNvPr id="195" name="Shape 195"/>
          <p:cNvSpPr/>
          <p:nvPr/>
        </p:nvSpPr>
        <p:spPr>
          <a:xfrm>
            <a:off x="9471722" y="2371386"/>
            <a:ext cx="5440556" cy="1016001"/>
          </a:xfrm>
          <a:prstGeom prst="rect">
            <a:avLst/>
          </a:prstGeom>
          <a:ln w="3175">
            <a:miter lim="400000"/>
          </a:ln>
          <a:extLst>
            <a:ext uri="{C572A759-6A51-4108-AA02-DFA0A04FC94B}">
              <ma14:wrappingTextBoxFlag xmlns:ma14="http://schemas.microsoft.com/office/mac/drawingml/2011/main" val="1"/>
            </a:ext>
          </a:extLst>
        </p:spPr>
        <p:txBody>
          <a:bodyPr lIns="38100" tIns="38100" rIns="38100" bIns="38100" anchor="ctr">
            <a:spAutoFit/>
          </a:bodyPr>
          <a:lstStyle>
            <a:lvl1pPr algn="ctr">
              <a:lnSpc>
                <a:spcPct val="90000"/>
              </a:lnSpc>
              <a:defRPr sz="6000" b="1">
                <a:solidFill>
                  <a:srgbClr val="282828"/>
                </a:solidFill>
                <a:latin typeface="Signika"/>
                <a:ea typeface="Signika"/>
                <a:cs typeface="Signika"/>
                <a:sym typeface="Signika"/>
              </a:defRPr>
            </a:lvl1pPr>
          </a:lstStyle>
          <a:p>
            <a:r>
              <a:t>Best</a:t>
            </a:r>
          </a:p>
        </p:txBody>
      </p:sp>
      <p:sp>
        <p:nvSpPr>
          <p:cNvPr id="196" name="Shape 196"/>
          <p:cNvSpPr/>
          <p:nvPr/>
        </p:nvSpPr>
        <p:spPr>
          <a:xfrm>
            <a:off x="10511344" y="3507144"/>
            <a:ext cx="3361310" cy="355601"/>
          </a:xfrm>
          <a:prstGeom prst="rect">
            <a:avLst/>
          </a:prstGeom>
          <a:ln w="3175">
            <a:miter lim="400000"/>
          </a:ln>
          <a:extLst>
            <a:ext uri="{C572A759-6A51-4108-AA02-DFA0A04FC94B}">
              <ma14:wrappingTextBoxFlag xmlns:ma14="http://schemas.microsoft.com/office/mac/drawingml/2011/main" val="1"/>
            </a:ext>
          </a:extLst>
        </p:spPr>
        <p:txBody>
          <a:bodyPr wrap="none" lIns="38100" tIns="38100" rIns="38100" bIns="38100" anchor="ctr">
            <a:spAutoFit/>
          </a:bodyPr>
          <a:lstStyle>
            <a:lvl1pPr algn="ctr">
              <a:defRPr sz="1800" cap="all" spc="360">
                <a:solidFill>
                  <a:srgbClr val="818181"/>
                </a:solidFill>
                <a:latin typeface="+mn-lt"/>
                <a:ea typeface="+mn-ea"/>
                <a:cs typeface="+mn-cs"/>
                <a:sym typeface="Montserrat-Regular"/>
              </a:defRPr>
            </a:lvl1pPr>
          </a:lstStyle>
          <a:p>
            <a:r>
              <a:t>demo information</a:t>
            </a:r>
          </a:p>
        </p:txBody>
      </p:sp>
      <p:grpSp>
        <p:nvGrpSpPr>
          <p:cNvPr id="200" name="Group 200"/>
          <p:cNvGrpSpPr/>
          <p:nvPr/>
        </p:nvGrpSpPr>
        <p:grpSpPr>
          <a:xfrm>
            <a:off x="11004005" y="5082643"/>
            <a:ext cx="2252184" cy="1980467"/>
            <a:chOff x="0" y="-95249"/>
            <a:chExt cx="2252182" cy="1980466"/>
          </a:xfrm>
        </p:grpSpPr>
        <p:sp>
          <p:nvSpPr>
            <p:cNvPr id="197" name="Shape 197"/>
            <p:cNvSpPr/>
            <p:nvPr/>
          </p:nvSpPr>
          <p:spPr>
            <a:xfrm>
              <a:off x="484237" y="-95250"/>
              <a:ext cx="1569721" cy="1790701"/>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none" lIns="38100" tIns="38100" rIns="38100" bIns="38100" numCol="1" anchor="ctr">
              <a:spAutoFit/>
            </a:bodyPr>
            <a:lstStyle>
              <a:lvl1pPr algn="r">
                <a:lnSpc>
                  <a:spcPct val="90000"/>
                </a:lnSpc>
                <a:defRPr sz="11000" b="1">
                  <a:solidFill>
                    <a:srgbClr val="FFFFFF"/>
                  </a:solidFill>
                  <a:latin typeface="Signika"/>
                  <a:ea typeface="Signika"/>
                  <a:cs typeface="Signika"/>
                  <a:sym typeface="Signika"/>
                </a:defRPr>
              </a:lvl1pPr>
            </a:lstStyle>
            <a:p>
              <a:r>
                <a:t>25</a:t>
              </a:r>
            </a:p>
          </p:txBody>
        </p:sp>
        <p:sp>
          <p:nvSpPr>
            <p:cNvPr id="198" name="Shape 198"/>
            <p:cNvSpPr/>
            <p:nvPr/>
          </p:nvSpPr>
          <p:spPr>
            <a:xfrm>
              <a:off x="0" y="215082"/>
              <a:ext cx="831288" cy="711202"/>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38100" tIns="38100" rIns="38100" bIns="38100" numCol="1" anchor="ctr">
              <a:spAutoFit/>
            </a:bodyPr>
            <a:lstStyle>
              <a:lvl1pPr algn="ctr">
                <a:lnSpc>
                  <a:spcPct val="90000"/>
                </a:lnSpc>
                <a:defRPr sz="4000" b="1">
                  <a:solidFill>
                    <a:srgbClr val="FFFFFF"/>
                  </a:solidFill>
                  <a:latin typeface="Signika"/>
                  <a:ea typeface="Signika"/>
                  <a:cs typeface="Signika"/>
                  <a:sym typeface="Signika"/>
                </a:defRPr>
              </a:lvl1pPr>
            </a:lstStyle>
            <a:p>
              <a:r>
                <a:t>$</a:t>
              </a:r>
            </a:p>
          </p:txBody>
        </p:sp>
        <p:sp>
          <p:nvSpPr>
            <p:cNvPr id="199" name="Shape 199"/>
            <p:cNvSpPr/>
            <p:nvPr/>
          </p:nvSpPr>
          <p:spPr>
            <a:xfrm>
              <a:off x="932090" y="1429211"/>
              <a:ext cx="1320093" cy="456006"/>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38100" tIns="38100" rIns="38100" bIns="38100" numCol="1" anchor="ctr">
              <a:spAutoFit/>
            </a:bodyPr>
            <a:lstStyle>
              <a:lvl1pPr>
                <a:defRPr>
                  <a:solidFill>
                    <a:srgbClr val="F3F3F3"/>
                  </a:solidFill>
                </a:defRPr>
              </a:lvl1pPr>
            </a:lstStyle>
            <a:p>
              <a:r>
                <a:t>/month</a:t>
              </a:r>
            </a:p>
          </p:txBody>
        </p:sp>
      </p:grpSp>
      <p:sp>
        <p:nvSpPr>
          <p:cNvPr id="201" name="Shape 201"/>
          <p:cNvSpPr/>
          <p:nvPr/>
        </p:nvSpPr>
        <p:spPr>
          <a:xfrm>
            <a:off x="17182013" y="8505102"/>
            <a:ext cx="4389044" cy="3141963"/>
          </a:xfrm>
          <a:prstGeom prst="rect">
            <a:avLst/>
          </a:prstGeom>
          <a:ln w="3175">
            <a:miter lim="400000"/>
          </a:ln>
          <a:extLst>
            <a:ext uri="{C572A759-6A51-4108-AA02-DFA0A04FC94B}">
              <ma14:wrappingTextBoxFlag xmlns:ma14="http://schemas.microsoft.com/office/mac/drawingml/2011/main" val="1"/>
            </a:ext>
          </a:extLst>
        </p:spPr>
        <p:txBody>
          <a:bodyPr lIns="38100" tIns="38100" rIns="38100" bIns="38100">
            <a:normAutofit/>
          </a:bodyPr>
          <a:lstStyle/>
          <a:p>
            <a:pPr algn="ctr"/>
            <a:r>
              <a:rPr dirty="0"/>
              <a:t>Lorem Ipsum is simply </a:t>
            </a:r>
            <a:r>
              <a:rPr dirty="0" smtClean="0"/>
              <a:t>typesetting </a:t>
            </a:r>
            <a:r>
              <a:rPr dirty="0"/>
              <a:t>type industry. </a:t>
            </a:r>
          </a:p>
          <a:p>
            <a:pPr algn="ctr"/>
            <a:r>
              <a:rPr dirty="0"/>
              <a:t>Lorem Ipsum has been the industry's unknown printer </a:t>
            </a:r>
          </a:p>
          <a:p>
            <a:pPr algn="ctr"/>
            <a:r>
              <a:rPr dirty="0"/>
              <a:t>scrambled it to make a type.</a:t>
            </a:r>
          </a:p>
        </p:txBody>
      </p:sp>
      <p:sp>
        <p:nvSpPr>
          <p:cNvPr id="202" name="Shape 202"/>
          <p:cNvSpPr/>
          <p:nvPr/>
        </p:nvSpPr>
        <p:spPr>
          <a:xfrm>
            <a:off x="16655163" y="2371386"/>
            <a:ext cx="5440555" cy="1016001"/>
          </a:xfrm>
          <a:prstGeom prst="rect">
            <a:avLst/>
          </a:prstGeom>
          <a:ln w="3175">
            <a:miter lim="400000"/>
          </a:ln>
          <a:extLst>
            <a:ext uri="{C572A759-6A51-4108-AA02-DFA0A04FC94B}">
              <ma14:wrappingTextBoxFlag xmlns:ma14="http://schemas.microsoft.com/office/mac/drawingml/2011/main" val="1"/>
            </a:ext>
          </a:extLst>
        </p:spPr>
        <p:txBody>
          <a:bodyPr lIns="38100" tIns="38100" rIns="38100" bIns="38100" anchor="ctr">
            <a:spAutoFit/>
          </a:bodyPr>
          <a:lstStyle>
            <a:lvl1pPr algn="ctr">
              <a:lnSpc>
                <a:spcPct val="90000"/>
              </a:lnSpc>
              <a:defRPr sz="6000" b="1">
                <a:solidFill>
                  <a:srgbClr val="282828"/>
                </a:solidFill>
                <a:latin typeface="Signika"/>
                <a:ea typeface="Signika"/>
                <a:cs typeface="Signika"/>
                <a:sym typeface="Signika"/>
              </a:defRPr>
            </a:lvl1pPr>
          </a:lstStyle>
          <a:p>
            <a:r>
              <a:t>Gold</a:t>
            </a:r>
          </a:p>
        </p:txBody>
      </p:sp>
      <p:sp>
        <p:nvSpPr>
          <p:cNvPr id="203" name="Shape 203"/>
          <p:cNvSpPr/>
          <p:nvPr/>
        </p:nvSpPr>
        <p:spPr>
          <a:xfrm>
            <a:off x="17694786" y="3507144"/>
            <a:ext cx="3361310" cy="355601"/>
          </a:xfrm>
          <a:prstGeom prst="rect">
            <a:avLst/>
          </a:prstGeom>
          <a:ln w="3175">
            <a:miter lim="400000"/>
          </a:ln>
          <a:extLst>
            <a:ext uri="{C572A759-6A51-4108-AA02-DFA0A04FC94B}">
              <ma14:wrappingTextBoxFlag xmlns:ma14="http://schemas.microsoft.com/office/mac/drawingml/2011/main" val="1"/>
            </a:ext>
          </a:extLst>
        </p:spPr>
        <p:txBody>
          <a:bodyPr wrap="none" lIns="38100" tIns="38100" rIns="38100" bIns="38100" anchor="ctr">
            <a:spAutoFit/>
          </a:bodyPr>
          <a:lstStyle>
            <a:lvl1pPr algn="ctr">
              <a:defRPr sz="1800" cap="all" spc="360">
                <a:solidFill>
                  <a:srgbClr val="818181"/>
                </a:solidFill>
                <a:latin typeface="+mn-lt"/>
                <a:ea typeface="+mn-ea"/>
                <a:cs typeface="+mn-cs"/>
                <a:sym typeface="Montserrat-Regular"/>
              </a:defRPr>
            </a:lvl1pPr>
          </a:lstStyle>
          <a:p>
            <a:r>
              <a:t>demo information</a:t>
            </a:r>
          </a:p>
        </p:txBody>
      </p:sp>
      <p:grpSp>
        <p:nvGrpSpPr>
          <p:cNvPr id="207" name="Group 207"/>
          <p:cNvGrpSpPr/>
          <p:nvPr/>
        </p:nvGrpSpPr>
        <p:grpSpPr>
          <a:xfrm>
            <a:off x="18187446" y="5082643"/>
            <a:ext cx="2214083" cy="1980467"/>
            <a:chOff x="38100" y="-95249"/>
            <a:chExt cx="2214082" cy="1980466"/>
          </a:xfrm>
        </p:grpSpPr>
        <p:sp>
          <p:nvSpPr>
            <p:cNvPr id="204" name="Shape 204"/>
            <p:cNvSpPr/>
            <p:nvPr/>
          </p:nvSpPr>
          <p:spPr>
            <a:xfrm>
              <a:off x="585837" y="-95250"/>
              <a:ext cx="1569721" cy="1790701"/>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none" lIns="38100" tIns="38100" rIns="38100" bIns="38100" numCol="1" anchor="ctr">
              <a:spAutoFit/>
            </a:bodyPr>
            <a:lstStyle>
              <a:lvl1pPr>
                <a:lnSpc>
                  <a:spcPct val="90000"/>
                </a:lnSpc>
                <a:defRPr sz="11000" b="1">
                  <a:solidFill>
                    <a:srgbClr val="FFFFFF"/>
                  </a:solidFill>
                  <a:latin typeface="Signika"/>
                  <a:ea typeface="Signika"/>
                  <a:cs typeface="Signika"/>
                  <a:sym typeface="Signika"/>
                </a:defRPr>
              </a:lvl1pPr>
            </a:lstStyle>
            <a:p>
              <a:r>
                <a:t>99</a:t>
              </a:r>
            </a:p>
          </p:txBody>
        </p:sp>
        <p:sp>
          <p:nvSpPr>
            <p:cNvPr id="205" name="Shape 205"/>
            <p:cNvSpPr/>
            <p:nvPr/>
          </p:nvSpPr>
          <p:spPr>
            <a:xfrm>
              <a:off x="38100" y="215082"/>
              <a:ext cx="831288" cy="711202"/>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38100" tIns="38100" rIns="38100" bIns="38100" numCol="1" anchor="ctr">
              <a:spAutoFit/>
            </a:bodyPr>
            <a:lstStyle>
              <a:lvl1pPr algn="ctr">
                <a:lnSpc>
                  <a:spcPct val="90000"/>
                </a:lnSpc>
                <a:defRPr sz="4000" b="1">
                  <a:solidFill>
                    <a:srgbClr val="FFFFFF"/>
                  </a:solidFill>
                  <a:latin typeface="Signika"/>
                  <a:ea typeface="Signika"/>
                  <a:cs typeface="Signika"/>
                  <a:sym typeface="Signika"/>
                </a:defRPr>
              </a:lvl1pPr>
            </a:lstStyle>
            <a:p>
              <a:r>
                <a:t>$</a:t>
              </a:r>
            </a:p>
          </p:txBody>
        </p:sp>
        <p:sp>
          <p:nvSpPr>
            <p:cNvPr id="206" name="Shape 206"/>
            <p:cNvSpPr/>
            <p:nvPr/>
          </p:nvSpPr>
          <p:spPr>
            <a:xfrm>
              <a:off x="932090" y="1429211"/>
              <a:ext cx="1320093" cy="456006"/>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38100" tIns="38100" rIns="38100" bIns="38100" numCol="1" anchor="ctr">
              <a:spAutoFit/>
            </a:bodyPr>
            <a:lstStyle>
              <a:lvl1pPr>
                <a:defRPr>
                  <a:solidFill>
                    <a:srgbClr val="F3F3F3"/>
                  </a:solidFill>
                </a:defRPr>
              </a:lvl1pPr>
            </a:lstStyle>
            <a:p>
              <a:r>
                <a:t>/month</a:t>
              </a:r>
            </a:p>
          </p:txBody>
        </p:sp>
      </p:grpSp>
      <p:sp>
        <p:nvSpPr>
          <p:cNvPr id="208" name="Shape 208"/>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25</a:t>
            </a:fld>
            <a:endParaRPr/>
          </a:p>
        </p:txBody>
      </p:sp>
      <p:sp>
        <p:nvSpPr>
          <p:cNvPr id="209" name="Shape 209"/>
          <p:cNvSpPr/>
          <p:nvPr/>
        </p:nvSpPr>
        <p:spPr>
          <a:xfrm>
            <a:off x="2815131" y="8505102"/>
            <a:ext cx="4389044" cy="3141963"/>
          </a:xfrm>
          <a:prstGeom prst="rect">
            <a:avLst/>
          </a:prstGeom>
          <a:ln w="3175">
            <a:miter lim="400000"/>
          </a:ln>
          <a:extLst>
            <a:ext uri="{C572A759-6A51-4108-AA02-DFA0A04FC94B}">
              <ma14:wrappingTextBoxFlag xmlns:ma14="http://schemas.microsoft.com/office/mac/drawingml/2011/main" val="1"/>
            </a:ext>
          </a:extLst>
        </p:spPr>
        <p:txBody>
          <a:bodyPr lIns="38100" tIns="38100" rIns="38100" bIns="38100">
            <a:normAutofit/>
          </a:bodyPr>
          <a:lstStyle/>
          <a:p>
            <a:pPr algn="ctr"/>
            <a:r>
              <a:rPr dirty="0"/>
              <a:t>Lorem Ipsum is simply </a:t>
            </a:r>
            <a:r>
              <a:rPr dirty="0" smtClean="0"/>
              <a:t>typesetting </a:t>
            </a:r>
            <a:r>
              <a:rPr dirty="0"/>
              <a:t>type industry. </a:t>
            </a:r>
          </a:p>
          <a:p>
            <a:pPr algn="ctr"/>
            <a:r>
              <a:rPr dirty="0"/>
              <a:t>Lorem Ipsum has been the industry's unknown printer </a:t>
            </a:r>
          </a:p>
          <a:p>
            <a:pPr algn="ctr"/>
            <a:r>
              <a:rPr dirty="0"/>
              <a:t>scrambled it to make a type.</a:t>
            </a:r>
          </a:p>
        </p:txBody>
      </p:sp>
      <p:sp>
        <p:nvSpPr>
          <p:cNvPr id="210" name="Shape 210"/>
          <p:cNvSpPr/>
          <p:nvPr/>
        </p:nvSpPr>
        <p:spPr>
          <a:xfrm>
            <a:off x="2288282" y="2371386"/>
            <a:ext cx="5440555" cy="1016001"/>
          </a:xfrm>
          <a:prstGeom prst="rect">
            <a:avLst/>
          </a:prstGeom>
          <a:ln w="3175">
            <a:miter lim="400000"/>
          </a:ln>
          <a:extLst>
            <a:ext uri="{C572A759-6A51-4108-AA02-DFA0A04FC94B}">
              <ma14:wrappingTextBoxFlag xmlns:ma14="http://schemas.microsoft.com/office/mac/drawingml/2011/main" val="1"/>
            </a:ext>
          </a:extLst>
        </p:spPr>
        <p:txBody>
          <a:bodyPr lIns="38100" tIns="38100" rIns="38100" bIns="38100" anchor="ctr">
            <a:spAutoFit/>
          </a:bodyPr>
          <a:lstStyle>
            <a:lvl1pPr algn="ctr">
              <a:lnSpc>
                <a:spcPct val="90000"/>
              </a:lnSpc>
              <a:defRPr sz="6000" b="1">
                <a:solidFill>
                  <a:srgbClr val="282828"/>
                </a:solidFill>
                <a:latin typeface="Signika"/>
                <a:ea typeface="Signika"/>
                <a:cs typeface="Signika"/>
                <a:sym typeface="Signika"/>
              </a:defRPr>
            </a:lvl1pPr>
          </a:lstStyle>
          <a:p>
            <a:r>
              <a:t>Standart</a:t>
            </a:r>
          </a:p>
        </p:txBody>
      </p:sp>
      <p:sp>
        <p:nvSpPr>
          <p:cNvPr id="211" name="Shape 211"/>
          <p:cNvSpPr/>
          <p:nvPr/>
        </p:nvSpPr>
        <p:spPr>
          <a:xfrm>
            <a:off x="3327904" y="3507144"/>
            <a:ext cx="3361310" cy="355601"/>
          </a:xfrm>
          <a:prstGeom prst="rect">
            <a:avLst/>
          </a:prstGeom>
          <a:ln w="3175">
            <a:miter lim="400000"/>
          </a:ln>
          <a:extLst>
            <a:ext uri="{C572A759-6A51-4108-AA02-DFA0A04FC94B}">
              <ma14:wrappingTextBoxFlag xmlns:ma14="http://schemas.microsoft.com/office/mac/drawingml/2011/main" val="1"/>
            </a:ext>
          </a:extLst>
        </p:spPr>
        <p:txBody>
          <a:bodyPr wrap="none" lIns="38100" tIns="38100" rIns="38100" bIns="38100" anchor="ctr">
            <a:spAutoFit/>
          </a:bodyPr>
          <a:lstStyle>
            <a:lvl1pPr algn="ctr">
              <a:defRPr sz="1800" cap="all" spc="360">
                <a:solidFill>
                  <a:srgbClr val="818181"/>
                </a:solidFill>
                <a:latin typeface="+mn-lt"/>
                <a:ea typeface="+mn-ea"/>
                <a:cs typeface="+mn-cs"/>
                <a:sym typeface="Montserrat-Regular"/>
              </a:defRPr>
            </a:lvl1pPr>
          </a:lstStyle>
          <a:p>
            <a:r>
              <a:t>demo information</a:t>
            </a:r>
          </a:p>
        </p:txBody>
      </p:sp>
      <p:grpSp>
        <p:nvGrpSpPr>
          <p:cNvPr id="215" name="Group 215"/>
          <p:cNvGrpSpPr/>
          <p:nvPr/>
        </p:nvGrpSpPr>
        <p:grpSpPr>
          <a:xfrm>
            <a:off x="3782465" y="5082643"/>
            <a:ext cx="2252183" cy="1980467"/>
            <a:chOff x="0" y="-95249"/>
            <a:chExt cx="2252182" cy="1980466"/>
          </a:xfrm>
        </p:grpSpPr>
        <p:sp>
          <p:nvSpPr>
            <p:cNvPr id="212" name="Shape 212"/>
            <p:cNvSpPr/>
            <p:nvPr/>
          </p:nvSpPr>
          <p:spPr>
            <a:xfrm>
              <a:off x="484237" y="-95250"/>
              <a:ext cx="1569721" cy="1790701"/>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none" lIns="38100" tIns="38100" rIns="38100" bIns="38100" numCol="1" anchor="ctr">
              <a:spAutoFit/>
            </a:bodyPr>
            <a:lstStyle>
              <a:lvl1pPr algn="ctr">
                <a:lnSpc>
                  <a:spcPct val="90000"/>
                </a:lnSpc>
                <a:defRPr sz="11000" b="1">
                  <a:solidFill>
                    <a:srgbClr val="FFFFFF"/>
                  </a:solidFill>
                  <a:latin typeface="Signika"/>
                  <a:ea typeface="Signika"/>
                  <a:cs typeface="Signika"/>
                  <a:sym typeface="Signika"/>
                </a:defRPr>
              </a:lvl1pPr>
            </a:lstStyle>
            <a:p>
              <a:r>
                <a:t>10</a:t>
              </a:r>
            </a:p>
          </p:txBody>
        </p:sp>
        <p:sp>
          <p:nvSpPr>
            <p:cNvPr id="213" name="Shape 213"/>
            <p:cNvSpPr/>
            <p:nvPr/>
          </p:nvSpPr>
          <p:spPr>
            <a:xfrm>
              <a:off x="0" y="215082"/>
              <a:ext cx="831288" cy="711202"/>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38100" tIns="38100" rIns="38100" bIns="38100" numCol="1" anchor="ctr">
              <a:spAutoFit/>
            </a:bodyPr>
            <a:lstStyle>
              <a:lvl1pPr algn="ctr">
                <a:lnSpc>
                  <a:spcPct val="90000"/>
                </a:lnSpc>
                <a:defRPr sz="4000" b="1">
                  <a:solidFill>
                    <a:srgbClr val="FFFFFF"/>
                  </a:solidFill>
                  <a:latin typeface="Signika"/>
                  <a:ea typeface="Signika"/>
                  <a:cs typeface="Signika"/>
                  <a:sym typeface="Signika"/>
                </a:defRPr>
              </a:lvl1pPr>
            </a:lstStyle>
            <a:p>
              <a:r>
                <a:t>$</a:t>
              </a:r>
            </a:p>
          </p:txBody>
        </p:sp>
        <p:sp>
          <p:nvSpPr>
            <p:cNvPr id="214" name="Shape 214"/>
            <p:cNvSpPr/>
            <p:nvPr/>
          </p:nvSpPr>
          <p:spPr>
            <a:xfrm>
              <a:off x="932090" y="1429211"/>
              <a:ext cx="1320093" cy="456006"/>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38100" tIns="38100" rIns="38100" bIns="38100" numCol="1" anchor="ctr">
              <a:spAutoFit/>
            </a:bodyPr>
            <a:lstStyle>
              <a:lvl1pPr>
                <a:defRPr>
                  <a:solidFill>
                    <a:srgbClr val="F3F3F3"/>
                  </a:solidFill>
                </a:defRPr>
              </a:lvl1pPr>
            </a:lstStyle>
            <a:p>
              <a:r>
                <a:t>/month</a:t>
              </a:r>
            </a:p>
          </p:txBody>
        </p:sp>
      </p:grpSp>
    </p:spTree>
  </p:cSld>
  <p:clrMapOvr>
    <a:masterClrMapping/>
  </p:clrMapOvr>
  <p:transition spd="med"/>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7" name="Table 217"/>
          <p:cNvGraphicFramePr/>
          <p:nvPr>
            <p:extLst>
              <p:ext uri="{D42A27DB-BD31-4B8C-83A1-F6EECF244321}">
                <p14:modId xmlns:p14="http://schemas.microsoft.com/office/powerpoint/2010/main" val="105487790"/>
              </p:ext>
            </p:extLst>
          </p:nvPr>
        </p:nvGraphicFramePr>
        <p:xfrm>
          <a:off x="2241658" y="1779976"/>
          <a:ext cx="19900671" cy="9491657"/>
        </p:xfrm>
        <a:graphic>
          <a:graphicData uri="http://schemas.openxmlformats.org/drawingml/2006/table">
            <a:tbl>
              <a:tblPr firstRow="1" firstCol="1" bandRow="1">
                <a:tableStyleId>{4C3C2611-4C71-4FC5-86AE-919BDF0F9419}</a:tableStyleId>
              </a:tblPr>
              <a:tblGrid>
                <a:gridCol w="5459991"/>
                <a:gridCol w="1203390"/>
                <a:gridCol w="1203390"/>
                <a:gridCol w="1203390"/>
                <a:gridCol w="1203390"/>
                <a:gridCol w="1203390"/>
                <a:gridCol w="1203390"/>
                <a:gridCol w="1203390"/>
                <a:gridCol w="1203390"/>
                <a:gridCol w="1203390"/>
                <a:gridCol w="1203390"/>
                <a:gridCol w="1203390"/>
                <a:gridCol w="1203390"/>
              </a:tblGrid>
              <a:tr h="1474787">
                <a:tc>
                  <a:txBody>
                    <a:bodyPr/>
                    <a:lstStyle/>
                    <a:p>
                      <a:pPr>
                        <a:lnSpc>
                          <a:spcPct val="90000"/>
                        </a:lnSpc>
                        <a:defRPr b="0" cap="none" spc="0">
                          <a:solidFill>
                            <a:srgbClr val="000000"/>
                          </a:solidFill>
                        </a:defRPr>
                      </a:pPr>
                      <a:r>
                        <a:rPr sz="3500" b="1">
                          <a:solidFill>
                            <a:srgbClr val="FFFFFF"/>
                          </a:solidFill>
                          <a:latin typeface="Signika"/>
                          <a:ea typeface="Signika"/>
                          <a:cs typeface="Signika"/>
                          <a:sym typeface="Signika"/>
                        </a:rPr>
                        <a:t>Step Plan</a:t>
                      </a:r>
                    </a:p>
                  </a:txBody>
                  <a:tcPr marL="50800" marR="50800" marT="50800" marB="50800" anchor="ctr" horzOverflow="overflow">
                    <a:solidFill>
                      <a:srgbClr val="03C0FE"/>
                    </a:solidFill>
                  </a:tcPr>
                </a:tc>
                <a:tc>
                  <a:txBody>
                    <a:bodyPr/>
                    <a:lstStyle/>
                    <a:p>
                      <a:pPr>
                        <a:lnSpc>
                          <a:spcPct val="90000"/>
                        </a:lnSpc>
                        <a:defRPr b="0" cap="none" spc="0">
                          <a:solidFill>
                            <a:srgbClr val="000000"/>
                          </a:solidFill>
                        </a:defRPr>
                      </a:pPr>
                      <a:r>
                        <a:rPr sz="2900" b="1" dirty="0">
                          <a:solidFill>
                            <a:srgbClr val="FFFFFF"/>
                          </a:solidFill>
                          <a:latin typeface="Signika"/>
                          <a:ea typeface="Signika"/>
                          <a:cs typeface="Signika"/>
                          <a:sym typeface="Signika"/>
                        </a:rPr>
                        <a:t>JAN</a:t>
                      </a:r>
                    </a:p>
                  </a:txBody>
                  <a:tcPr marL="50800" marR="50800" marT="50800" marB="50800" anchor="ctr" horzOverflow="overflow">
                    <a:lnB w="0">
                      <a:miter lim="400000"/>
                    </a:lnB>
                    <a:solidFill>
                      <a:srgbClr val="03C0FE"/>
                    </a:solidFill>
                  </a:tcPr>
                </a:tc>
                <a:tc>
                  <a:txBody>
                    <a:bodyPr/>
                    <a:lstStyle/>
                    <a:p>
                      <a:pPr>
                        <a:lnSpc>
                          <a:spcPct val="90000"/>
                        </a:lnSpc>
                        <a:defRPr b="0" cap="none" spc="0">
                          <a:solidFill>
                            <a:srgbClr val="000000"/>
                          </a:solidFill>
                        </a:defRPr>
                      </a:pPr>
                      <a:r>
                        <a:rPr sz="2900" b="1">
                          <a:solidFill>
                            <a:srgbClr val="FFFFFF"/>
                          </a:solidFill>
                          <a:latin typeface="Signika"/>
                          <a:ea typeface="Signika"/>
                          <a:cs typeface="Signika"/>
                          <a:sym typeface="Signika"/>
                        </a:rPr>
                        <a:t>FEB</a:t>
                      </a:r>
                    </a:p>
                  </a:txBody>
                  <a:tcPr marL="50800" marR="50800" marT="50800" marB="50800" anchor="ctr" horzOverflow="overflow">
                    <a:lnB w="0">
                      <a:miter lim="400000"/>
                    </a:lnB>
                    <a:solidFill>
                      <a:srgbClr val="03C0FE"/>
                    </a:solidFill>
                  </a:tcPr>
                </a:tc>
                <a:tc>
                  <a:txBody>
                    <a:bodyPr/>
                    <a:lstStyle/>
                    <a:p>
                      <a:pPr>
                        <a:lnSpc>
                          <a:spcPct val="90000"/>
                        </a:lnSpc>
                        <a:defRPr b="0" cap="none" spc="0">
                          <a:solidFill>
                            <a:srgbClr val="000000"/>
                          </a:solidFill>
                        </a:defRPr>
                      </a:pPr>
                      <a:r>
                        <a:rPr sz="2900" b="1">
                          <a:solidFill>
                            <a:srgbClr val="FFFFFF"/>
                          </a:solidFill>
                          <a:latin typeface="Signika"/>
                          <a:ea typeface="Signika"/>
                          <a:cs typeface="Signika"/>
                          <a:sym typeface="Signika"/>
                        </a:rPr>
                        <a:t>MAR</a:t>
                      </a:r>
                    </a:p>
                  </a:txBody>
                  <a:tcPr marL="50800" marR="50800" marT="50800" marB="50800" anchor="ctr" horzOverflow="overflow">
                    <a:lnB w="0">
                      <a:miter lim="400000"/>
                    </a:lnB>
                    <a:solidFill>
                      <a:srgbClr val="03C0FE"/>
                    </a:solidFill>
                  </a:tcPr>
                </a:tc>
                <a:tc>
                  <a:txBody>
                    <a:bodyPr/>
                    <a:lstStyle/>
                    <a:p>
                      <a:pPr>
                        <a:lnSpc>
                          <a:spcPct val="90000"/>
                        </a:lnSpc>
                        <a:defRPr b="0" cap="none" spc="0">
                          <a:solidFill>
                            <a:srgbClr val="000000"/>
                          </a:solidFill>
                        </a:defRPr>
                      </a:pPr>
                      <a:r>
                        <a:rPr sz="2900" b="1">
                          <a:solidFill>
                            <a:srgbClr val="FFFFFF"/>
                          </a:solidFill>
                          <a:latin typeface="Signika"/>
                          <a:ea typeface="Signika"/>
                          <a:cs typeface="Signika"/>
                          <a:sym typeface="Signika"/>
                        </a:rPr>
                        <a:t>APR</a:t>
                      </a:r>
                    </a:p>
                  </a:txBody>
                  <a:tcPr marL="50800" marR="50800" marT="50800" marB="50800" anchor="ctr" horzOverflow="overflow">
                    <a:lnB w="0">
                      <a:miter lim="400000"/>
                    </a:lnB>
                    <a:solidFill>
                      <a:srgbClr val="03C0FE"/>
                    </a:solidFill>
                  </a:tcPr>
                </a:tc>
                <a:tc>
                  <a:txBody>
                    <a:bodyPr/>
                    <a:lstStyle/>
                    <a:p>
                      <a:pPr>
                        <a:lnSpc>
                          <a:spcPct val="90000"/>
                        </a:lnSpc>
                        <a:defRPr b="0" cap="none" spc="0">
                          <a:solidFill>
                            <a:srgbClr val="000000"/>
                          </a:solidFill>
                        </a:defRPr>
                      </a:pPr>
                      <a:r>
                        <a:rPr sz="2900" b="1">
                          <a:solidFill>
                            <a:srgbClr val="FFFFFF"/>
                          </a:solidFill>
                          <a:latin typeface="Signika"/>
                          <a:ea typeface="Signika"/>
                          <a:cs typeface="Signika"/>
                          <a:sym typeface="Signika"/>
                        </a:rPr>
                        <a:t>MAY</a:t>
                      </a:r>
                    </a:p>
                  </a:txBody>
                  <a:tcPr marL="50800" marR="50800" marT="50800" marB="50800" anchor="ctr" horzOverflow="overflow">
                    <a:lnB w="0">
                      <a:miter lim="400000"/>
                    </a:lnB>
                    <a:solidFill>
                      <a:srgbClr val="03C0FE"/>
                    </a:solidFill>
                  </a:tcPr>
                </a:tc>
                <a:tc>
                  <a:txBody>
                    <a:bodyPr/>
                    <a:lstStyle/>
                    <a:p>
                      <a:pPr>
                        <a:lnSpc>
                          <a:spcPct val="90000"/>
                        </a:lnSpc>
                        <a:defRPr b="0" cap="none" spc="0">
                          <a:solidFill>
                            <a:srgbClr val="000000"/>
                          </a:solidFill>
                        </a:defRPr>
                      </a:pPr>
                      <a:r>
                        <a:rPr sz="2900" b="1">
                          <a:solidFill>
                            <a:srgbClr val="FFFFFF"/>
                          </a:solidFill>
                          <a:latin typeface="Signika"/>
                          <a:ea typeface="Signika"/>
                          <a:cs typeface="Signika"/>
                          <a:sym typeface="Signika"/>
                        </a:rPr>
                        <a:t>JUN</a:t>
                      </a:r>
                    </a:p>
                  </a:txBody>
                  <a:tcPr marL="50800" marR="50800" marT="50800" marB="50800" anchor="ctr" horzOverflow="overflow">
                    <a:lnB w="0">
                      <a:miter lim="400000"/>
                    </a:lnB>
                    <a:solidFill>
                      <a:srgbClr val="03C0FE"/>
                    </a:solidFill>
                  </a:tcPr>
                </a:tc>
                <a:tc>
                  <a:txBody>
                    <a:bodyPr/>
                    <a:lstStyle/>
                    <a:p>
                      <a:pPr>
                        <a:lnSpc>
                          <a:spcPct val="90000"/>
                        </a:lnSpc>
                        <a:defRPr b="0" cap="none" spc="0">
                          <a:solidFill>
                            <a:srgbClr val="000000"/>
                          </a:solidFill>
                        </a:defRPr>
                      </a:pPr>
                      <a:r>
                        <a:rPr sz="2900" b="1">
                          <a:solidFill>
                            <a:srgbClr val="FFFFFF"/>
                          </a:solidFill>
                          <a:latin typeface="Signika"/>
                          <a:ea typeface="Signika"/>
                          <a:cs typeface="Signika"/>
                          <a:sym typeface="Signika"/>
                        </a:rPr>
                        <a:t>JUL</a:t>
                      </a:r>
                    </a:p>
                  </a:txBody>
                  <a:tcPr marL="50800" marR="50800" marT="50800" marB="50800" anchor="ctr" horzOverflow="overflow">
                    <a:lnB w="0">
                      <a:miter lim="400000"/>
                    </a:lnB>
                    <a:solidFill>
                      <a:srgbClr val="03C0FE"/>
                    </a:solidFill>
                  </a:tcPr>
                </a:tc>
                <a:tc>
                  <a:txBody>
                    <a:bodyPr/>
                    <a:lstStyle/>
                    <a:p>
                      <a:pPr>
                        <a:lnSpc>
                          <a:spcPct val="90000"/>
                        </a:lnSpc>
                        <a:defRPr b="0" cap="none" spc="0">
                          <a:solidFill>
                            <a:srgbClr val="000000"/>
                          </a:solidFill>
                        </a:defRPr>
                      </a:pPr>
                      <a:r>
                        <a:rPr sz="2900" b="1">
                          <a:solidFill>
                            <a:srgbClr val="FFFFFF"/>
                          </a:solidFill>
                          <a:latin typeface="Signika"/>
                          <a:ea typeface="Signika"/>
                          <a:cs typeface="Signika"/>
                          <a:sym typeface="Signika"/>
                        </a:rPr>
                        <a:t>AUG</a:t>
                      </a:r>
                    </a:p>
                  </a:txBody>
                  <a:tcPr marL="50800" marR="50800" marT="50800" marB="50800" anchor="ctr" horzOverflow="overflow">
                    <a:lnB w="0">
                      <a:miter lim="400000"/>
                    </a:lnB>
                    <a:solidFill>
                      <a:srgbClr val="03C0FE"/>
                    </a:solidFill>
                  </a:tcPr>
                </a:tc>
                <a:tc>
                  <a:txBody>
                    <a:bodyPr/>
                    <a:lstStyle/>
                    <a:p>
                      <a:pPr>
                        <a:lnSpc>
                          <a:spcPct val="90000"/>
                        </a:lnSpc>
                        <a:defRPr b="0" cap="none" spc="0">
                          <a:solidFill>
                            <a:srgbClr val="000000"/>
                          </a:solidFill>
                        </a:defRPr>
                      </a:pPr>
                      <a:r>
                        <a:rPr sz="2900" b="1">
                          <a:solidFill>
                            <a:srgbClr val="FFFFFF"/>
                          </a:solidFill>
                          <a:latin typeface="Signika"/>
                          <a:ea typeface="Signika"/>
                          <a:cs typeface="Signika"/>
                          <a:sym typeface="Signika"/>
                        </a:rPr>
                        <a:t>SEP</a:t>
                      </a:r>
                    </a:p>
                  </a:txBody>
                  <a:tcPr marL="50800" marR="50800" marT="50800" marB="50800" anchor="ctr" horzOverflow="overflow">
                    <a:lnB w="0">
                      <a:miter lim="400000"/>
                    </a:lnB>
                    <a:solidFill>
                      <a:srgbClr val="03C0FE"/>
                    </a:solidFill>
                  </a:tcPr>
                </a:tc>
                <a:tc>
                  <a:txBody>
                    <a:bodyPr/>
                    <a:lstStyle/>
                    <a:p>
                      <a:pPr>
                        <a:lnSpc>
                          <a:spcPct val="90000"/>
                        </a:lnSpc>
                        <a:defRPr b="0" cap="none" spc="0">
                          <a:solidFill>
                            <a:srgbClr val="000000"/>
                          </a:solidFill>
                        </a:defRPr>
                      </a:pPr>
                      <a:r>
                        <a:rPr sz="2900" b="1">
                          <a:solidFill>
                            <a:srgbClr val="FFFFFF"/>
                          </a:solidFill>
                          <a:latin typeface="Signika"/>
                          <a:ea typeface="Signika"/>
                          <a:cs typeface="Signika"/>
                          <a:sym typeface="Signika"/>
                        </a:rPr>
                        <a:t>OCT</a:t>
                      </a:r>
                    </a:p>
                  </a:txBody>
                  <a:tcPr marL="50800" marR="50800" marT="50800" marB="50800" anchor="ctr" horzOverflow="overflow">
                    <a:lnB w="0">
                      <a:miter lim="400000"/>
                    </a:lnB>
                    <a:solidFill>
                      <a:srgbClr val="03C0FE"/>
                    </a:solidFill>
                  </a:tcPr>
                </a:tc>
                <a:tc>
                  <a:txBody>
                    <a:bodyPr/>
                    <a:lstStyle/>
                    <a:p>
                      <a:pPr>
                        <a:lnSpc>
                          <a:spcPct val="90000"/>
                        </a:lnSpc>
                        <a:defRPr b="0" cap="none" spc="0">
                          <a:solidFill>
                            <a:srgbClr val="000000"/>
                          </a:solidFill>
                        </a:defRPr>
                      </a:pPr>
                      <a:r>
                        <a:rPr sz="2900" b="1">
                          <a:solidFill>
                            <a:srgbClr val="FFFFFF"/>
                          </a:solidFill>
                          <a:latin typeface="Signika"/>
                          <a:ea typeface="Signika"/>
                          <a:cs typeface="Signika"/>
                          <a:sym typeface="Signika"/>
                        </a:rPr>
                        <a:t>NOV</a:t>
                      </a:r>
                    </a:p>
                  </a:txBody>
                  <a:tcPr marL="50800" marR="50800" marT="50800" marB="50800" anchor="ctr" horzOverflow="overflow">
                    <a:lnB w="0">
                      <a:miter lim="400000"/>
                    </a:lnB>
                    <a:solidFill>
                      <a:srgbClr val="03C0FE"/>
                    </a:solidFill>
                  </a:tcPr>
                </a:tc>
                <a:tc>
                  <a:txBody>
                    <a:bodyPr/>
                    <a:lstStyle/>
                    <a:p>
                      <a:pPr>
                        <a:lnSpc>
                          <a:spcPct val="90000"/>
                        </a:lnSpc>
                        <a:defRPr b="0" cap="none" spc="0">
                          <a:solidFill>
                            <a:srgbClr val="000000"/>
                          </a:solidFill>
                        </a:defRPr>
                      </a:pPr>
                      <a:r>
                        <a:rPr sz="2900" b="1">
                          <a:solidFill>
                            <a:srgbClr val="FFFFFF"/>
                          </a:solidFill>
                          <a:latin typeface="Signika"/>
                          <a:ea typeface="Signika"/>
                          <a:cs typeface="Signika"/>
                          <a:sym typeface="Signika"/>
                        </a:rPr>
                        <a:t>DEC</a:t>
                      </a:r>
                    </a:p>
                  </a:txBody>
                  <a:tcPr marL="50800" marR="50800" marT="50800" marB="50800" anchor="ctr" horzOverflow="overflow">
                    <a:lnB w="0">
                      <a:miter lim="400000"/>
                    </a:lnB>
                    <a:solidFill>
                      <a:srgbClr val="03C0FE"/>
                    </a:solidFill>
                  </a:tcPr>
                </a:tc>
              </a:tr>
              <a:tr h="801687">
                <a:tc>
                  <a:txBody>
                    <a:bodyPr/>
                    <a:lstStyle/>
                    <a:p>
                      <a:pPr algn="l">
                        <a:defRPr b="0" cap="none" spc="0">
                          <a:solidFill>
                            <a:srgbClr val="000000"/>
                          </a:solidFill>
                        </a:defRPr>
                      </a:pPr>
                      <a:r>
                        <a:rPr sz="2300" dirty="0">
                          <a:solidFill>
                            <a:srgbClr val="727574"/>
                          </a:solidFill>
                          <a:latin typeface="PT Sans"/>
                          <a:ea typeface="PT Sans"/>
                          <a:cs typeface="PT Sans"/>
                          <a:sym typeface="PT Sans"/>
                        </a:rPr>
                        <a:t>   Planning marketing activities</a:t>
                      </a:r>
                    </a:p>
                  </a:txBody>
                  <a:tcPr marL="50800" marR="50800" marT="50800" marB="50800" anchor="ctr" horzOverflow="overflow">
                    <a:lnR w="0">
                      <a:miter lim="400000"/>
                    </a:lnR>
                    <a:solidFill>
                      <a:srgbClr val="FFFFFF"/>
                    </a:solidFill>
                  </a:tcPr>
                </a:tc>
                <a:tc>
                  <a:txBody>
                    <a:bodyPr/>
                    <a:lstStyle/>
                    <a:p>
                      <a:pPr>
                        <a:defRPr sz="2300" cap="none" spc="0">
                          <a:solidFill>
                            <a:srgbClr val="282828"/>
                          </a:solidFill>
                          <a:latin typeface="PT Sans"/>
                          <a:ea typeface="PT Sans"/>
                          <a:cs typeface="PT Sans"/>
                          <a:sym typeface="PT Sans"/>
                        </a:defRPr>
                      </a:pPr>
                      <a:endParaRPr/>
                    </a:p>
                  </a:txBody>
                  <a:tcPr marL="50800" marR="50800" marT="50800" marB="50800" anchor="ctr" horzOverflow="overflow">
                    <a:lnL w="0">
                      <a:miter lim="400000"/>
                    </a:lnL>
                    <a:lnR w="0">
                      <a:miter lim="400000"/>
                    </a:lnR>
                    <a:lnT w="0">
                      <a:miter lim="400000"/>
                    </a:lnT>
                    <a:lnB w="0">
                      <a:miter lim="400000"/>
                    </a:lnB>
                  </a:tcPr>
                </a:tc>
                <a:tc>
                  <a:txBody>
                    <a:bodyPr/>
                    <a:lstStyle/>
                    <a:p>
                      <a:pPr>
                        <a:defRPr sz="2300" cap="none" spc="0">
                          <a:solidFill>
                            <a:srgbClr val="282828"/>
                          </a:solidFill>
                          <a:latin typeface="PT Sans"/>
                          <a:ea typeface="PT Sans"/>
                          <a:cs typeface="PT Sans"/>
                          <a:sym typeface="PT Sans"/>
                        </a:defRPr>
                      </a:pPr>
                      <a:endParaRPr/>
                    </a:p>
                  </a:txBody>
                  <a:tcPr marL="50800" marR="50800" marT="50800" marB="50800" anchor="ctr" horzOverflow="overflow">
                    <a:lnL w="0">
                      <a:miter lim="400000"/>
                    </a:lnL>
                    <a:lnR w="0">
                      <a:miter lim="400000"/>
                    </a:lnR>
                    <a:lnT w="0">
                      <a:miter lim="400000"/>
                    </a:lnT>
                    <a:lnB w="0">
                      <a:miter lim="400000"/>
                    </a:lnB>
                  </a:tcPr>
                </a:tc>
                <a:tc>
                  <a:txBody>
                    <a:bodyPr/>
                    <a:lstStyle/>
                    <a:p>
                      <a:pPr>
                        <a:defRPr sz="2300" cap="none" spc="0">
                          <a:solidFill>
                            <a:srgbClr val="282828"/>
                          </a:solidFill>
                          <a:latin typeface="PT Sans"/>
                          <a:ea typeface="PT Sans"/>
                          <a:cs typeface="PT Sans"/>
                          <a:sym typeface="PT Sans"/>
                        </a:defRPr>
                      </a:pPr>
                      <a:endParaRPr/>
                    </a:p>
                  </a:txBody>
                  <a:tcPr marL="50800" marR="50800" marT="50800" marB="50800" anchor="ctr" horzOverflow="overflow">
                    <a:lnL w="0">
                      <a:miter lim="400000"/>
                    </a:lnL>
                    <a:lnR w="0">
                      <a:miter lim="400000"/>
                    </a:lnR>
                    <a:lnT w="0">
                      <a:miter lim="400000"/>
                    </a:lnT>
                    <a:lnB w="0">
                      <a:miter lim="400000"/>
                    </a:lnB>
                  </a:tcPr>
                </a:tc>
                <a:tc>
                  <a:txBody>
                    <a:bodyPr/>
                    <a:lstStyle/>
                    <a:p>
                      <a:pPr>
                        <a:defRPr sz="2300" cap="none" spc="0">
                          <a:solidFill>
                            <a:srgbClr val="282828"/>
                          </a:solidFill>
                          <a:latin typeface="PT Sans"/>
                          <a:ea typeface="PT Sans"/>
                          <a:cs typeface="PT Sans"/>
                          <a:sym typeface="PT Sans"/>
                        </a:defRPr>
                      </a:pPr>
                      <a:endParaRPr/>
                    </a:p>
                  </a:txBody>
                  <a:tcPr marL="50800" marR="50800" marT="50800" marB="50800" anchor="ctr" horzOverflow="overflow">
                    <a:lnL w="0">
                      <a:miter lim="400000"/>
                    </a:lnL>
                    <a:lnR w="0">
                      <a:miter lim="400000"/>
                    </a:lnR>
                    <a:lnT w="0">
                      <a:miter lim="400000"/>
                    </a:lnT>
                    <a:lnB w="0">
                      <a:miter lim="400000"/>
                    </a:lnB>
                  </a:tcPr>
                </a:tc>
                <a:tc>
                  <a:txBody>
                    <a:bodyPr/>
                    <a:lstStyle/>
                    <a:p>
                      <a:pPr>
                        <a:defRPr sz="2300" cap="none" spc="0">
                          <a:solidFill>
                            <a:srgbClr val="282828"/>
                          </a:solidFill>
                          <a:latin typeface="PT Sans"/>
                          <a:ea typeface="PT Sans"/>
                          <a:cs typeface="PT Sans"/>
                          <a:sym typeface="PT Sans"/>
                        </a:defRPr>
                      </a:pPr>
                      <a:endParaRPr/>
                    </a:p>
                  </a:txBody>
                  <a:tcPr marL="50800" marR="50800" marT="50800" marB="50800" anchor="ctr" horzOverflow="overflow">
                    <a:lnL w="0">
                      <a:miter lim="400000"/>
                    </a:lnL>
                    <a:lnR w="0">
                      <a:miter lim="400000"/>
                    </a:lnR>
                    <a:lnT w="0">
                      <a:miter lim="400000"/>
                    </a:lnT>
                    <a:lnB w="0">
                      <a:miter lim="400000"/>
                    </a:lnB>
                  </a:tcPr>
                </a:tc>
                <a:tc>
                  <a:txBody>
                    <a:bodyPr/>
                    <a:lstStyle/>
                    <a:p>
                      <a:pPr>
                        <a:defRPr sz="2300" cap="none" spc="0">
                          <a:solidFill>
                            <a:srgbClr val="282828"/>
                          </a:solidFill>
                          <a:latin typeface="PT Sans"/>
                          <a:ea typeface="PT Sans"/>
                          <a:cs typeface="PT Sans"/>
                          <a:sym typeface="PT Sans"/>
                        </a:defRPr>
                      </a:pPr>
                      <a:endParaRPr/>
                    </a:p>
                  </a:txBody>
                  <a:tcPr marL="50800" marR="50800" marT="50800" marB="50800" anchor="ctr" horzOverflow="overflow">
                    <a:lnL w="0">
                      <a:miter lim="400000"/>
                    </a:lnL>
                    <a:lnR w="0">
                      <a:miter lim="400000"/>
                    </a:lnR>
                    <a:lnT w="0">
                      <a:miter lim="400000"/>
                    </a:lnT>
                    <a:lnB w="0">
                      <a:miter lim="400000"/>
                    </a:lnB>
                  </a:tcPr>
                </a:tc>
                <a:tc>
                  <a:txBody>
                    <a:bodyPr/>
                    <a:lstStyle/>
                    <a:p>
                      <a:pPr>
                        <a:defRPr sz="2300" cap="none" spc="0">
                          <a:solidFill>
                            <a:srgbClr val="282828"/>
                          </a:solidFill>
                          <a:latin typeface="PT Sans"/>
                          <a:ea typeface="PT Sans"/>
                          <a:cs typeface="PT Sans"/>
                          <a:sym typeface="PT Sans"/>
                        </a:defRPr>
                      </a:pPr>
                      <a:endParaRPr/>
                    </a:p>
                  </a:txBody>
                  <a:tcPr marL="50800" marR="50800" marT="50800" marB="50800" anchor="ctr" horzOverflow="overflow">
                    <a:lnL w="0">
                      <a:miter lim="400000"/>
                    </a:lnL>
                    <a:lnR w="0">
                      <a:miter lim="400000"/>
                    </a:lnR>
                    <a:lnT w="0">
                      <a:miter lim="400000"/>
                    </a:lnT>
                    <a:lnB w="0">
                      <a:miter lim="400000"/>
                    </a:lnB>
                  </a:tcPr>
                </a:tc>
                <a:tc>
                  <a:txBody>
                    <a:bodyPr/>
                    <a:lstStyle/>
                    <a:p>
                      <a:pPr>
                        <a:defRPr sz="2300" cap="none" spc="0">
                          <a:solidFill>
                            <a:srgbClr val="282828"/>
                          </a:solidFill>
                          <a:latin typeface="PT Sans"/>
                          <a:ea typeface="PT Sans"/>
                          <a:cs typeface="PT Sans"/>
                          <a:sym typeface="PT Sans"/>
                        </a:defRPr>
                      </a:pPr>
                      <a:endParaRPr/>
                    </a:p>
                  </a:txBody>
                  <a:tcPr marL="50800" marR="50800" marT="50800" marB="50800" anchor="ctr" horzOverflow="overflow">
                    <a:lnL w="0">
                      <a:miter lim="400000"/>
                    </a:lnL>
                    <a:lnR w="0">
                      <a:miter lim="400000"/>
                    </a:lnR>
                    <a:lnT w="0">
                      <a:miter lim="400000"/>
                    </a:lnT>
                    <a:lnB w="0">
                      <a:miter lim="400000"/>
                    </a:lnB>
                  </a:tcPr>
                </a:tc>
                <a:tc>
                  <a:txBody>
                    <a:bodyPr/>
                    <a:lstStyle/>
                    <a:p>
                      <a:pPr>
                        <a:defRPr sz="2300" cap="none" spc="0">
                          <a:solidFill>
                            <a:srgbClr val="282828"/>
                          </a:solidFill>
                          <a:latin typeface="PT Sans"/>
                          <a:ea typeface="PT Sans"/>
                          <a:cs typeface="PT Sans"/>
                          <a:sym typeface="PT Sans"/>
                        </a:defRPr>
                      </a:pPr>
                      <a:endParaRPr/>
                    </a:p>
                  </a:txBody>
                  <a:tcPr marL="50800" marR="50800" marT="50800" marB="50800" anchor="ctr" horzOverflow="overflow">
                    <a:lnL w="0">
                      <a:miter lim="400000"/>
                    </a:lnL>
                    <a:lnR w="0">
                      <a:miter lim="400000"/>
                    </a:lnR>
                    <a:lnT w="0">
                      <a:miter lim="400000"/>
                    </a:lnT>
                    <a:lnB w="0">
                      <a:miter lim="400000"/>
                    </a:lnB>
                  </a:tcPr>
                </a:tc>
                <a:tc>
                  <a:txBody>
                    <a:bodyPr/>
                    <a:lstStyle/>
                    <a:p>
                      <a:pPr>
                        <a:defRPr sz="2300" cap="none" spc="0">
                          <a:solidFill>
                            <a:srgbClr val="282828"/>
                          </a:solidFill>
                          <a:latin typeface="PT Sans"/>
                          <a:ea typeface="PT Sans"/>
                          <a:cs typeface="PT Sans"/>
                          <a:sym typeface="PT Sans"/>
                        </a:defRPr>
                      </a:pPr>
                      <a:endParaRPr/>
                    </a:p>
                  </a:txBody>
                  <a:tcPr marL="50800" marR="50800" marT="50800" marB="50800" anchor="ctr" horzOverflow="overflow">
                    <a:lnL w="0">
                      <a:miter lim="400000"/>
                    </a:lnL>
                    <a:lnR w="0">
                      <a:miter lim="400000"/>
                    </a:lnR>
                    <a:lnT w="0">
                      <a:miter lim="400000"/>
                    </a:lnT>
                    <a:lnB w="0">
                      <a:miter lim="400000"/>
                    </a:lnB>
                  </a:tcPr>
                </a:tc>
                <a:tc>
                  <a:txBody>
                    <a:bodyPr/>
                    <a:lstStyle/>
                    <a:p>
                      <a:pPr>
                        <a:defRPr sz="2300" cap="none" spc="0">
                          <a:solidFill>
                            <a:srgbClr val="282828"/>
                          </a:solidFill>
                          <a:latin typeface="PT Sans"/>
                          <a:ea typeface="PT Sans"/>
                          <a:cs typeface="PT Sans"/>
                          <a:sym typeface="PT Sans"/>
                        </a:defRPr>
                      </a:pPr>
                      <a:endParaRPr/>
                    </a:p>
                  </a:txBody>
                  <a:tcPr marL="50800" marR="50800" marT="50800" marB="50800" anchor="ctr" horzOverflow="overflow">
                    <a:lnL w="0">
                      <a:miter lim="400000"/>
                    </a:lnL>
                    <a:lnR w="0">
                      <a:miter lim="400000"/>
                    </a:lnR>
                    <a:lnT w="0">
                      <a:miter lim="400000"/>
                    </a:lnT>
                    <a:lnB w="0">
                      <a:miter lim="400000"/>
                    </a:lnB>
                  </a:tcPr>
                </a:tc>
                <a:tc>
                  <a:txBody>
                    <a:bodyPr/>
                    <a:lstStyle/>
                    <a:p>
                      <a:pPr>
                        <a:defRPr sz="2300" cap="none" spc="0">
                          <a:solidFill>
                            <a:srgbClr val="282828"/>
                          </a:solidFill>
                          <a:latin typeface="PT Sans"/>
                          <a:ea typeface="PT Sans"/>
                          <a:cs typeface="PT Sans"/>
                          <a:sym typeface="PT Sans"/>
                        </a:defRPr>
                      </a:pPr>
                      <a:endParaRPr/>
                    </a:p>
                  </a:txBody>
                  <a:tcPr marL="50800" marR="50800" marT="50800" marB="50800" anchor="ctr" horzOverflow="overflow">
                    <a:lnL w="0">
                      <a:miter lim="400000"/>
                    </a:lnL>
                    <a:lnR w="0">
                      <a:miter lim="400000"/>
                    </a:lnR>
                    <a:lnT w="0">
                      <a:miter lim="400000"/>
                    </a:lnT>
                    <a:lnB w="0">
                      <a:miter lim="400000"/>
                    </a:lnB>
                  </a:tcPr>
                </a:tc>
              </a:tr>
              <a:tr h="801687">
                <a:tc>
                  <a:txBody>
                    <a:bodyPr/>
                    <a:lstStyle/>
                    <a:p>
                      <a:pPr algn="l">
                        <a:defRPr b="0" cap="none" spc="0">
                          <a:solidFill>
                            <a:srgbClr val="000000"/>
                          </a:solidFill>
                        </a:defRPr>
                      </a:pPr>
                      <a:r>
                        <a:rPr sz="2300">
                          <a:solidFill>
                            <a:srgbClr val="727574"/>
                          </a:solidFill>
                          <a:latin typeface="PT Sans"/>
                          <a:ea typeface="PT Sans"/>
                          <a:cs typeface="PT Sans"/>
                          <a:sym typeface="PT Sans"/>
                        </a:rPr>
                        <a:t>   Design of promotional materials</a:t>
                      </a:r>
                    </a:p>
                  </a:txBody>
                  <a:tcPr marL="50800" marR="50800" marT="50800" marB="50800" anchor="ctr" horzOverflow="overflow">
                    <a:lnR w="0">
                      <a:miter lim="400000"/>
                    </a:lnR>
                    <a:solidFill>
                      <a:srgbClr val="F3F3F3"/>
                    </a:solidFill>
                  </a:tcPr>
                </a:tc>
                <a:tc>
                  <a:txBody>
                    <a:bodyPr/>
                    <a:lstStyle/>
                    <a:p>
                      <a:pPr>
                        <a:defRPr sz="2300" cap="none" spc="0">
                          <a:solidFill>
                            <a:srgbClr val="282828"/>
                          </a:solidFill>
                          <a:latin typeface="PT Sans"/>
                          <a:ea typeface="PT Sans"/>
                          <a:cs typeface="PT Sans"/>
                          <a:sym typeface="PT Sans"/>
                        </a:defRPr>
                      </a:pPr>
                      <a:endParaRPr/>
                    </a:p>
                  </a:txBody>
                  <a:tcPr marL="50800" marR="50800" marT="50800" marB="50800" anchor="ctr" horzOverflow="overflow">
                    <a:lnL w="0">
                      <a:miter lim="400000"/>
                    </a:lnL>
                    <a:lnR w="0">
                      <a:miter lim="400000"/>
                    </a:lnR>
                    <a:lnT w="0">
                      <a:miter lim="400000"/>
                    </a:lnT>
                    <a:lnB w="0">
                      <a:miter lim="400000"/>
                    </a:lnB>
                    <a:solidFill>
                      <a:srgbClr val="F3F3F3"/>
                    </a:solidFill>
                  </a:tcPr>
                </a:tc>
                <a:tc>
                  <a:txBody>
                    <a:bodyPr/>
                    <a:lstStyle/>
                    <a:p>
                      <a:pPr>
                        <a:defRPr sz="2300" cap="none" spc="0">
                          <a:solidFill>
                            <a:srgbClr val="282828"/>
                          </a:solidFill>
                          <a:latin typeface="PT Sans"/>
                          <a:ea typeface="PT Sans"/>
                          <a:cs typeface="PT Sans"/>
                          <a:sym typeface="PT Sans"/>
                        </a:defRPr>
                      </a:pPr>
                      <a:endParaRPr/>
                    </a:p>
                  </a:txBody>
                  <a:tcPr marL="50800" marR="50800" marT="50800" marB="50800" anchor="ctr" horzOverflow="overflow">
                    <a:lnL w="0">
                      <a:miter lim="400000"/>
                    </a:lnL>
                    <a:lnR w="0">
                      <a:miter lim="400000"/>
                    </a:lnR>
                    <a:lnT w="0">
                      <a:miter lim="400000"/>
                    </a:lnT>
                    <a:lnB w="0">
                      <a:miter lim="400000"/>
                    </a:lnB>
                    <a:solidFill>
                      <a:srgbClr val="F3F3F3"/>
                    </a:solidFill>
                  </a:tcPr>
                </a:tc>
                <a:tc>
                  <a:txBody>
                    <a:bodyPr/>
                    <a:lstStyle/>
                    <a:p>
                      <a:pPr>
                        <a:defRPr sz="2300" cap="none" spc="0">
                          <a:solidFill>
                            <a:srgbClr val="282828"/>
                          </a:solidFill>
                          <a:latin typeface="PT Sans"/>
                          <a:ea typeface="PT Sans"/>
                          <a:cs typeface="PT Sans"/>
                          <a:sym typeface="PT Sans"/>
                        </a:defRPr>
                      </a:pPr>
                      <a:endParaRPr/>
                    </a:p>
                  </a:txBody>
                  <a:tcPr marL="50800" marR="50800" marT="50800" marB="50800" anchor="ctr" horzOverflow="overflow">
                    <a:lnL w="0">
                      <a:miter lim="400000"/>
                    </a:lnL>
                    <a:lnR w="0">
                      <a:miter lim="400000"/>
                    </a:lnR>
                    <a:lnT w="0">
                      <a:miter lim="400000"/>
                    </a:lnT>
                    <a:lnB w="0">
                      <a:miter lim="400000"/>
                    </a:lnB>
                    <a:solidFill>
                      <a:srgbClr val="F3F3F3"/>
                    </a:solidFill>
                  </a:tcPr>
                </a:tc>
                <a:tc>
                  <a:txBody>
                    <a:bodyPr/>
                    <a:lstStyle/>
                    <a:p>
                      <a:pPr>
                        <a:defRPr sz="2300" cap="none" spc="0">
                          <a:solidFill>
                            <a:srgbClr val="282828"/>
                          </a:solidFill>
                          <a:latin typeface="PT Sans"/>
                          <a:ea typeface="PT Sans"/>
                          <a:cs typeface="PT Sans"/>
                          <a:sym typeface="PT Sans"/>
                        </a:defRPr>
                      </a:pPr>
                      <a:endParaRPr/>
                    </a:p>
                  </a:txBody>
                  <a:tcPr marL="50800" marR="50800" marT="50800" marB="50800" anchor="ctr" horzOverflow="overflow">
                    <a:lnL w="0">
                      <a:miter lim="400000"/>
                    </a:lnL>
                    <a:lnR w="0">
                      <a:miter lim="400000"/>
                    </a:lnR>
                    <a:lnT w="0">
                      <a:miter lim="400000"/>
                    </a:lnT>
                    <a:lnB w="0">
                      <a:miter lim="400000"/>
                    </a:lnB>
                    <a:solidFill>
                      <a:srgbClr val="F3F3F3"/>
                    </a:solidFill>
                  </a:tcPr>
                </a:tc>
                <a:tc>
                  <a:txBody>
                    <a:bodyPr/>
                    <a:lstStyle/>
                    <a:p>
                      <a:pPr>
                        <a:defRPr sz="2300" cap="none" spc="0">
                          <a:solidFill>
                            <a:srgbClr val="282828"/>
                          </a:solidFill>
                          <a:latin typeface="PT Sans"/>
                          <a:ea typeface="PT Sans"/>
                          <a:cs typeface="PT Sans"/>
                          <a:sym typeface="PT Sans"/>
                        </a:defRPr>
                      </a:pPr>
                      <a:endParaRPr/>
                    </a:p>
                  </a:txBody>
                  <a:tcPr marL="50800" marR="50800" marT="50800" marB="50800" anchor="ctr" horzOverflow="overflow">
                    <a:lnL w="0">
                      <a:miter lim="400000"/>
                    </a:lnL>
                    <a:lnR w="0">
                      <a:miter lim="400000"/>
                    </a:lnR>
                    <a:lnT w="0">
                      <a:miter lim="400000"/>
                    </a:lnT>
                    <a:lnB w="0">
                      <a:miter lim="400000"/>
                    </a:lnB>
                    <a:solidFill>
                      <a:srgbClr val="F3F3F3"/>
                    </a:solidFill>
                  </a:tcPr>
                </a:tc>
                <a:tc>
                  <a:txBody>
                    <a:bodyPr/>
                    <a:lstStyle/>
                    <a:p>
                      <a:pPr>
                        <a:defRPr sz="2300" cap="none" spc="0">
                          <a:solidFill>
                            <a:srgbClr val="282828"/>
                          </a:solidFill>
                          <a:latin typeface="PT Sans"/>
                          <a:ea typeface="PT Sans"/>
                          <a:cs typeface="PT Sans"/>
                          <a:sym typeface="PT Sans"/>
                        </a:defRPr>
                      </a:pPr>
                      <a:endParaRPr/>
                    </a:p>
                  </a:txBody>
                  <a:tcPr marL="50800" marR="50800" marT="50800" marB="50800" anchor="ctr" horzOverflow="overflow">
                    <a:lnL w="0">
                      <a:miter lim="400000"/>
                    </a:lnL>
                    <a:lnR w="0">
                      <a:miter lim="400000"/>
                    </a:lnR>
                    <a:lnT w="0">
                      <a:miter lim="400000"/>
                    </a:lnT>
                    <a:lnB w="0">
                      <a:miter lim="400000"/>
                    </a:lnB>
                    <a:solidFill>
                      <a:srgbClr val="F3F3F3"/>
                    </a:solidFill>
                  </a:tcPr>
                </a:tc>
                <a:tc>
                  <a:txBody>
                    <a:bodyPr/>
                    <a:lstStyle/>
                    <a:p>
                      <a:pPr>
                        <a:defRPr sz="2300" cap="none" spc="0">
                          <a:solidFill>
                            <a:srgbClr val="282828"/>
                          </a:solidFill>
                          <a:latin typeface="PT Sans"/>
                          <a:ea typeface="PT Sans"/>
                          <a:cs typeface="PT Sans"/>
                          <a:sym typeface="PT Sans"/>
                        </a:defRPr>
                      </a:pPr>
                      <a:endParaRPr/>
                    </a:p>
                  </a:txBody>
                  <a:tcPr marL="50800" marR="50800" marT="50800" marB="50800" anchor="ctr" horzOverflow="overflow">
                    <a:lnL w="0">
                      <a:miter lim="400000"/>
                    </a:lnL>
                    <a:lnR w="0">
                      <a:miter lim="400000"/>
                    </a:lnR>
                    <a:lnT w="0">
                      <a:miter lim="400000"/>
                    </a:lnT>
                    <a:lnB w="0">
                      <a:miter lim="400000"/>
                    </a:lnB>
                    <a:solidFill>
                      <a:srgbClr val="F3F3F3"/>
                    </a:solidFill>
                  </a:tcPr>
                </a:tc>
                <a:tc>
                  <a:txBody>
                    <a:bodyPr/>
                    <a:lstStyle/>
                    <a:p>
                      <a:pPr>
                        <a:defRPr sz="2300" cap="none" spc="0">
                          <a:solidFill>
                            <a:srgbClr val="282828"/>
                          </a:solidFill>
                          <a:latin typeface="PT Sans"/>
                          <a:ea typeface="PT Sans"/>
                          <a:cs typeface="PT Sans"/>
                          <a:sym typeface="PT Sans"/>
                        </a:defRPr>
                      </a:pPr>
                      <a:endParaRPr/>
                    </a:p>
                  </a:txBody>
                  <a:tcPr marL="50800" marR="50800" marT="50800" marB="50800" anchor="ctr" horzOverflow="overflow">
                    <a:lnL w="0">
                      <a:miter lim="400000"/>
                    </a:lnL>
                    <a:lnR w="0">
                      <a:miter lim="400000"/>
                    </a:lnR>
                    <a:lnT w="0">
                      <a:miter lim="400000"/>
                    </a:lnT>
                    <a:lnB w="0">
                      <a:miter lim="400000"/>
                    </a:lnB>
                    <a:solidFill>
                      <a:srgbClr val="F3F3F3"/>
                    </a:solidFill>
                  </a:tcPr>
                </a:tc>
                <a:tc>
                  <a:txBody>
                    <a:bodyPr/>
                    <a:lstStyle/>
                    <a:p>
                      <a:pPr>
                        <a:defRPr sz="2300" cap="none" spc="0">
                          <a:solidFill>
                            <a:srgbClr val="282828"/>
                          </a:solidFill>
                          <a:latin typeface="PT Sans"/>
                          <a:ea typeface="PT Sans"/>
                          <a:cs typeface="PT Sans"/>
                          <a:sym typeface="PT Sans"/>
                        </a:defRPr>
                      </a:pPr>
                      <a:endParaRPr/>
                    </a:p>
                  </a:txBody>
                  <a:tcPr marL="50800" marR="50800" marT="50800" marB="50800" anchor="ctr" horzOverflow="overflow">
                    <a:lnL w="0">
                      <a:miter lim="400000"/>
                    </a:lnL>
                    <a:lnR w="0">
                      <a:miter lim="400000"/>
                    </a:lnR>
                    <a:lnT w="0">
                      <a:miter lim="400000"/>
                    </a:lnT>
                    <a:lnB w="0">
                      <a:miter lim="400000"/>
                    </a:lnB>
                    <a:solidFill>
                      <a:srgbClr val="F3F3F3"/>
                    </a:solidFill>
                  </a:tcPr>
                </a:tc>
                <a:tc>
                  <a:txBody>
                    <a:bodyPr/>
                    <a:lstStyle/>
                    <a:p>
                      <a:pPr>
                        <a:defRPr sz="2300" cap="none" spc="0">
                          <a:solidFill>
                            <a:srgbClr val="282828"/>
                          </a:solidFill>
                          <a:latin typeface="PT Sans"/>
                          <a:ea typeface="PT Sans"/>
                          <a:cs typeface="PT Sans"/>
                          <a:sym typeface="PT Sans"/>
                        </a:defRPr>
                      </a:pPr>
                      <a:endParaRPr/>
                    </a:p>
                  </a:txBody>
                  <a:tcPr marL="50800" marR="50800" marT="50800" marB="50800" anchor="ctr" horzOverflow="overflow">
                    <a:lnL w="0">
                      <a:miter lim="400000"/>
                    </a:lnL>
                    <a:lnR w="0">
                      <a:miter lim="400000"/>
                    </a:lnR>
                    <a:lnT w="0">
                      <a:miter lim="400000"/>
                    </a:lnT>
                    <a:lnB w="0">
                      <a:miter lim="400000"/>
                    </a:lnB>
                    <a:solidFill>
                      <a:srgbClr val="F3F3F3"/>
                    </a:solidFill>
                  </a:tcPr>
                </a:tc>
                <a:tc>
                  <a:txBody>
                    <a:bodyPr/>
                    <a:lstStyle/>
                    <a:p>
                      <a:pPr>
                        <a:defRPr sz="2300" cap="none" spc="0">
                          <a:solidFill>
                            <a:srgbClr val="282828"/>
                          </a:solidFill>
                          <a:latin typeface="PT Sans"/>
                          <a:ea typeface="PT Sans"/>
                          <a:cs typeface="PT Sans"/>
                          <a:sym typeface="PT Sans"/>
                        </a:defRPr>
                      </a:pPr>
                      <a:endParaRPr/>
                    </a:p>
                  </a:txBody>
                  <a:tcPr marL="50800" marR="50800" marT="50800" marB="50800" anchor="ctr" horzOverflow="overflow">
                    <a:lnL w="0">
                      <a:miter lim="400000"/>
                    </a:lnL>
                    <a:lnR w="0">
                      <a:miter lim="400000"/>
                    </a:lnR>
                    <a:lnT w="0">
                      <a:miter lim="400000"/>
                    </a:lnT>
                    <a:lnB w="0">
                      <a:miter lim="400000"/>
                    </a:lnB>
                    <a:solidFill>
                      <a:srgbClr val="F3F3F3"/>
                    </a:solidFill>
                  </a:tcPr>
                </a:tc>
                <a:tc>
                  <a:txBody>
                    <a:bodyPr/>
                    <a:lstStyle/>
                    <a:p>
                      <a:pPr>
                        <a:defRPr sz="2300" cap="none" spc="0">
                          <a:solidFill>
                            <a:srgbClr val="282828"/>
                          </a:solidFill>
                          <a:latin typeface="PT Sans"/>
                          <a:ea typeface="PT Sans"/>
                          <a:cs typeface="PT Sans"/>
                          <a:sym typeface="PT Sans"/>
                        </a:defRPr>
                      </a:pPr>
                      <a:endParaRPr/>
                    </a:p>
                  </a:txBody>
                  <a:tcPr marL="50800" marR="50800" marT="50800" marB="50800" anchor="ctr" horzOverflow="overflow">
                    <a:lnL w="0">
                      <a:miter lim="400000"/>
                    </a:lnL>
                    <a:lnR w="0">
                      <a:miter lim="400000"/>
                    </a:lnR>
                    <a:lnT w="0">
                      <a:miter lim="400000"/>
                    </a:lnT>
                    <a:lnB w="0">
                      <a:miter lim="400000"/>
                    </a:lnB>
                    <a:solidFill>
                      <a:srgbClr val="F3F3F3"/>
                    </a:solidFill>
                  </a:tcPr>
                </a:tc>
              </a:tr>
              <a:tr h="801687">
                <a:tc>
                  <a:txBody>
                    <a:bodyPr/>
                    <a:lstStyle/>
                    <a:p>
                      <a:pPr algn="l">
                        <a:defRPr b="0" cap="none" spc="0">
                          <a:solidFill>
                            <a:srgbClr val="000000"/>
                          </a:solidFill>
                        </a:defRPr>
                      </a:pPr>
                      <a:r>
                        <a:rPr sz="2300">
                          <a:solidFill>
                            <a:srgbClr val="727574"/>
                          </a:solidFill>
                          <a:latin typeface="PT Sans"/>
                          <a:ea typeface="PT Sans"/>
                          <a:cs typeface="PT Sans"/>
                          <a:sym typeface="PT Sans"/>
                        </a:rPr>
                        <a:t>   Production of promotional activities</a:t>
                      </a:r>
                    </a:p>
                  </a:txBody>
                  <a:tcPr marL="50800" marR="50800" marT="50800" marB="50800" anchor="ctr" horzOverflow="overflow">
                    <a:lnR w="0">
                      <a:miter lim="400000"/>
                    </a:lnR>
                    <a:solidFill>
                      <a:srgbClr val="FFFFFF"/>
                    </a:solidFill>
                  </a:tcPr>
                </a:tc>
                <a:tc>
                  <a:txBody>
                    <a:bodyPr/>
                    <a:lstStyle/>
                    <a:p>
                      <a:pPr>
                        <a:defRPr sz="2300" cap="none" spc="0">
                          <a:solidFill>
                            <a:srgbClr val="282828"/>
                          </a:solidFill>
                          <a:latin typeface="PT Sans"/>
                          <a:ea typeface="PT Sans"/>
                          <a:cs typeface="PT Sans"/>
                          <a:sym typeface="PT Sans"/>
                        </a:defRPr>
                      </a:pPr>
                      <a:endParaRPr/>
                    </a:p>
                  </a:txBody>
                  <a:tcPr marL="50800" marR="50800" marT="50800" marB="50800" anchor="ctr" horzOverflow="overflow">
                    <a:lnL w="0">
                      <a:miter lim="400000"/>
                    </a:lnL>
                    <a:lnR w="0">
                      <a:miter lim="400000"/>
                    </a:lnR>
                    <a:lnT w="0">
                      <a:miter lim="400000"/>
                    </a:lnT>
                    <a:lnB w="0">
                      <a:miter lim="400000"/>
                    </a:lnB>
                  </a:tcPr>
                </a:tc>
                <a:tc>
                  <a:txBody>
                    <a:bodyPr/>
                    <a:lstStyle/>
                    <a:p>
                      <a:pPr>
                        <a:defRPr sz="2300" cap="none" spc="0">
                          <a:solidFill>
                            <a:srgbClr val="282828"/>
                          </a:solidFill>
                          <a:latin typeface="PT Sans"/>
                          <a:ea typeface="PT Sans"/>
                          <a:cs typeface="PT Sans"/>
                          <a:sym typeface="PT Sans"/>
                        </a:defRPr>
                      </a:pPr>
                      <a:endParaRPr/>
                    </a:p>
                  </a:txBody>
                  <a:tcPr marL="50800" marR="50800" marT="50800" marB="50800" anchor="ctr" horzOverflow="overflow">
                    <a:lnL w="0">
                      <a:miter lim="400000"/>
                    </a:lnL>
                    <a:lnR w="0">
                      <a:miter lim="400000"/>
                    </a:lnR>
                    <a:lnT w="0">
                      <a:miter lim="400000"/>
                    </a:lnT>
                    <a:lnB w="0">
                      <a:miter lim="400000"/>
                    </a:lnB>
                  </a:tcPr>
                </a:tc>
                <a:tc>
                  <a:txBody>
                    <a:bodyPr/>
                    <a:lstStyle/>
                    <a:p>
                      <a:pPr>
                        <a:defRPr sz="2300" cap="none" spc="0">
                          <a:solidFill>
                            <a:srgbClr val="282828"/>
                          </a:solidFill>
                          <a:latin typeface="PT Sans"/>
                          <a:ea typeface="PT Sans"/>
                          <a:cs typeface="PT Sans"/>
                          <a:sym typeface="PT Sans"/>
                        </a:defRPr>
                      </a:pPr>
                      <a:endParaRPr/>
                    </a:p>
                  </a:txBody>
                  <a:tcPr marL="50800" marR="50800" marT="50800" marB="50800" anchor="ctr" horzOverflow="overflow">
                    <a:lnL w="0">
                      <a:miter lim="400000"/>
                    </a:lnL>
                    <a:lnR w="0">
                      <a:miter lim="400000"/>
                    </a:lnR>
                    <a:lnT w="0">
                      <a:miter lim="400000"/>
                    </a:lnT>
                    <a:lnB w="0">
                      <a:miter lim="400000"/>
                    </a:lnB>
                  </a:tcPr>
                </a:tc>
                <a:tc>
                  <a:txBody>
                    <a:bodyPr/>
                    <a:lstStyle/>
                    <a:p>
                      <a:pPr>
                        <a:defRPr sz="2300" cap="none" spc="0">
                          <a:solidFill>
                            <a:srgbClr val="282828"/>
                          </a:solidFill>
                          <a:latin typeface="PT Sans"/>
                          <a:ea typeface="PT Sans"/>
                          <a:cs typeface="PT Sans"/>
                          <a:sym typeface="PT Sans"/>
                        </a:defRPr>
                      </a:pPr>
                      <a:endParaRPr/>
                    </a:p>
                  </a:txBody>
                  <a:tcPr marL="50800" marR="50800" marT="50800" marB="50800" anchor="ctr" horzOverflow="overflow">
                    <a:lnL w="0">
                      <a:miter lim="400000"/>
                    </a:lnL>
                    <a:lnR w="0">
                      <a:miter lim="400000"/>
                    </a:lnR>
                    <a:lnT w="0">
                      <a:miter lim="400000"/>
                    </a:lnT>
                    <a:lnB w="0">
                      <a:miter lim="400000"/>
                    </a:lnB>
                  </a:tcPr>
                </a:tc>
                <a:tc>
                  <a:txBody>
                    <a:bodyPr/>
                    <a:lstStyle/>
                    <a:p>
                      <a:pPr>
                        <a:defRPr sz="2300" cap="none" spc="0">
                          <a:solidFill>
                            <a:srgbClr val="282828"/>
                          </a:solidFill>
                          <a:latin typeface="PT Sans"/>
                          <a:ea typeface="PT Sans"/>
                          <a:cs typeface="PT Sans"/>
                          <a:sym typeface="PT Sans"/>
                        </a:defRPr>
                      </a:pPr>
                      <a:endParaRPr/>
                    </a:p>
                  </a:txBody>
                  <a:tcPr marL="50800" marR="50800" marT="50800" marB="50800" anchor="ctr" horzOverflow="overflow">
                    <a:lnL w="0">
                      <a:miter lim="400000"/>
                    </a:lnL>
                    <a:lnR w="0">
                      <a:miter lim="400000"/>
                    </a:lnR>
                    <a:lnT w="0">
                      <a:miter lim="400000"/>
                    </a:lnT>
                    <a:lnB w="0">
                      <a:miter lim="400000"/>
                    </a:lnB>
                  </a:tcPr>
                </a:tc>
                <a:tc>
                  <a:txBody>
                    <a:bodyPr/>
                    <a:lstStyle/>
                    <a:p>
                      <a:pPr>
                        <a:defRPr sz="2300" cap="none" spc="0">
                          <a:solidFill>
                            <a:srgbClr val="282828"/>
                          </a:solidFill>
                          <a:latin typeface="PT Sans"/>
                          <a:ea typeface="PT Sans"/>
                          <a:cs typeface="PT Sans"/>
                          <a:sym typeface="PT Sans"/>
                        </a:defRPr>
                      </a:pPr>
                      <a:endParaRPr/>
                    </a:p>
                  </a:txBody>
                  <a:tcPr marL="50800" marR="50800" marT="50800" marB="50800" anchor="ctr" horzOverflow="overflow">
                    <a:lnL w="0">
                      <a:miter lim="400000"/>
                    </a:lnL>
                    <a:lnR w="0">
                      <a:miter lim="400000"/>
                    </a:lnR>
                    <a:lnT w="0">
                      <a:miter lim="400000"/>
                    </a:lnT>
                    <a:lnB w="0">
                      <a:miter lim="400000"/>
                    </a:lnB>
                  </a:tcPr>
                </a:tc>
                <a:tc>
                  <a:txBody>
                    <a:bodyPr/>
                    <a:lstStyle/>
                    <a:p>
                      <a:pPr>
                        <a:defRPr sz="2300" cap="none" spc="0">
                          <a:solidFill>
                            <a:srgbClr val="282828"/>
                          </a:solidFill>
                          <a:latin typeface="PT Sans"/>
                          <a:ea typeface="PT Sans"/>
                          <a:cs typeface="PT Sans"/>
                          <a:sym typeface="PT Sans"/>
                        </a:defRPr>
                      </a:pPr>
                      <a:endParaRPr/>
                    </a:p>
                  </a:txBody>
                  <a:tcPr marL="50800" marR="50800" marT="50800" marB="50800" anchor="ctr" horzOverflow="overflow">
                    <a:lnL w="0">
                      <a:miter lim="400000"/>
                    </a:lnL>
                    <a:lnR w="0">
                      <a:miter lim="400000"/>
                    </a:lnR>
                    <a:lnT w="0">
                      <a:miter lim="400000"/>
                    </a:lnT>
                    <a:lnB w="0">
                      <a:miter lim="400000"/>
                    </a:lnB>
                  </a:tcPr>
                </a:tc>
                <a:tc>
                  <a:txBody>
                    <a:bodyPr/>
                    <a:lstStyle/>
                    <a:p>
                      <a:pPr>
                        <a:defRPr sz="2300" cap="none" spc="0">
                          <a:solidFill>
                            <a:srgbClr val="282828"/>
                          </a:solidFill>
                          <a:latin typeface="PT Sans"/>
                          <a:ea typeface="PT Sans"/>
                          <a:cs typeface="PT Sans"/>
                          <a:sym typeface="PT Sans"/>
                        </a:defRPr>
                      </a:pPr>
                      <a:endParaRPr/>
                    </a:p>
                  </a:txBody>
                  <a:tcPr marL="50800" marR="50800" marT="50800" marB="50800" anchor="ctr" horzOverflow="overflow">
                    <a:lnL w="0">
                      <a:miter lim="400000"/>
                    </a:lnL>
                    <a:lnR w="0">
                      <a:miter lim="400000"/>
                    </a:lnR>
                    <a:lnT w="0">
                      <a:miter lim="400000"/>
                    </a:lnT>
                    <a:lnB w="0">
                      <a:miter lim="400000"/>
                    </a:lnB>
                  </a:tcPr>
                </a:tc>
                <a:tc>
                  <a:txBody>
                    <a:bodyPr/>
                    <a:lstStyle/>
                    <a:p>
                      <a:pPr>
                        <a:defRPr sz="2300" cap="none" spc="0">
                          <a:solidFill>
                            <a:srgbClr val="282828"/>
                          </a:solidFill>
                          <a:latin typeface="PT Sans"/>
                          <a:ea typeface="PT Sans"/>
                          <a:cs typeface="PT Sans"/>
                          <a:sym typeface="PT Sans"/>
                        </a:defRPr>
                      </a:pPr>
                      <a:endParaRPr/>
                    </a:p>
                  </a:txBody>
                  <a:tcPr marL="50800" marR="50800" marT="50800" marB="50800" anchor="ctr" horzOverflow="overflow">
                    <a:lnL w="0">
                      <a:miter lim="400000"/>
                    </a:lnL>
                    <a:lnR w="0">
                      <a:miter lim="400000"/>
                    </a:lnR>
                    <a:lnT w="0">
                      <a:miter lim="400000"/>
                    </a:lnT>
                    <a:lnB w="0">
                      <a:miter lim="400000"/>
                    </a:lnB>
                  </a:tcPr>
                </a:tc>
                <a:tc>
                  <a:txBody>
                    <a:bodyPr/>
                    <a:lstStyle/>
                    <a:p>
                      <a:pPr>
                        <a:defRPr sz="2300" cap="none" spc="0">
                          <a:solidFill>
                            <a:srgbClr val="282828"/>
                          </a:solidFill>
                          <a:latin typeface="PT Sans"/>
                          <a:ea typeface="PT Sans"/>
                          <a:cs typeface="PT Sans"/>
                          <a:sym typeface="PT Sans"/>
                        </a:defRPr>
                      </a:pPr>
                      <a:endParaRPr/>
                    </a:p>
                  </a:txBody>
                  <a:tcPr marL="50800" marR="50800" marT="50800" marB="50800" anchor="ctr" horzOverflow="overflow">
                    <a:lnL w="0">
                      <a:miter lim="400000"/>
                    </a:lnL>
                    <a:lnR w="0">
                      <a:miter lim="400000"/>
                    </a:lnR>
                    <a:lnT w="0">
                      <a:miter lim="400000"/>
                    </a:lnT>
                    <a:lnB w="0">
                      <a:miter lim="400000"/>
                    </a:lnB>
                  </a:tcPr>
                </a:tc>
                <a:tc>
                  <a:txBody>
                    <a:bodyPr/>
                    <a:lstStyle/>
                    <a:p>
                      <a:pPr>
                        <a:defRPr sz="2300" cap="none" spc="0">
                          <a:solidFill>
                            <a:srgbClr val="282828"/>
                          </a:solidFill>
                          <a:latin typeface="PT Sans"/>
                          <a:ea typeface="PT Sans"/>
                          <a:cs typeface="PT Sans"/>
                          <a:sym typeface="PT Sans"/>
                        </a:defRPr>
                      </a:pPr>
                      <a:endParaRPr/>
                    </a:p>
                  </a:txBody>
                  <a:tcPr marL="50800" marR="50800" marT="50800" marB="50800" anchor="ctr" horzOverflow="overflow">
                    <a:lnL w="0">
                      <a:miter lim="400000"/>
                    </a:lnL>
                    <a:lnR w="0">
                      <a:miter lim="400000"/>
                    </a:lnR>
                    <a:lnT w="0">
                      <a:miter lim="400000"/>
                    </a:lnT>
                    <a:lnB w="0">
                      <a:miter lim="400000"/>
                    </a:lnB>
                  </a:tcPr>
                </a:tc>
                <a:tc>
                  <a:txBody>
                    <a:bodyPr/>
                    <a:lstStyle/>
                    <a:p>
                      <a:pPr>
                        <a:defRPr sz="2300" cap="none" spc="0">
                          <a:solidFill>
                            <a:srgbClr val="282828"/>
                          </a:solidFill>
                          <a:latin typeface="PT Sans"/>
                          <a:ea typeface="PT Sans"/>
                          <a:cs typeface="PT Sans"/>
                          <a:sym typeface="PT Sans"/>
                        </a:defRPr>
                      </a:pPr>
                      <a:endParaRPr/>
                    </a:p>
                  </a:txBody>
                  <a:tcPr marL="50800" marR="50800" marT="50800" marB="50800" anchor="ctr" horzOverflow="overflow">
                    <a:lnL w="0">
                      <a:miter lim="400000"/>
                    </a:lnL>
                    <a:lnR w="0">
                      <a:miter lim="400000"/>
                    </a:lnR>
                    <a:lnT w="0">
                      <a:miter lim="400000"/>
                    </a:lnT>
                    <a:lnB w="0">
                      <a:miter lim="400000"/>
                    </a:lnB>
                  </a:tcPr>
                </a:tc>
              </a:tr>
              <a:tr h="801687">
                <a:tc>
                  <a:txBody>
                    <a:bodyPr/>
                    <a:lstStyle/>
                    <a:p>
                      <a:pPr algn="l">
                        <a:defRPr b="0" cap="none" spc="0">
                          <a:solidFill>
                            <a:srgbClr val="000000"/>
                          </a:solidFill>
                        </a:defRPr>
                      </a:pPr>
                      <a:r>
                        <a:rPr sz="2300">
                          <a:solidFill>
                            <a:srgbClr val="727574"/>
                          </a:solidFill>
                          <a:latin typeface="PT Sans"/>
                          <a:ea typeface="PT Sans"/>
                          <a:cs typeface="PT Sans"/>
                          <a:sym typeface="PT Sans"/>
                        </a:rPr>
                        <a:t>   Outdoor advertising</a:t>
                      </a:r>
                    </a:p>
                  </a:txBody>
                  <a:tcPr marL="50800" marR="50800" marT="50800" marB="50800" anchor="ctr" horzOverflow="overflow">
                    <a:lnR w="0">
                      <a:miter lim="400000"/>
                    </a:lnR>
                    <a:solidFill>
                      <a:srgbClr val="F3F3F3"/>
                    </a:solidFill>
                  </a:tcPr>
                </a:tc>
                <a:tc>
                  <a:txBody>
                    <a:bodyPr/>
                    <a:lstStyle/>
                    <a:p>
                      <a:pPr>
                        <a:defRPr sz="2300" cap="none" spc="0">
                          <a:solidFill>
                            <a:srgbClr val="282828"/>
                          </a:solidFill>
                          <a:latin typeface="PT Sans"/>
                          <a:ea typeface="PT Sans"/>
                          <a:cs typeface="PT Sans"/>
                          <a:sym typeface="PT Sans"/>
                        </a:defRPr>
                      </a:pPr>
                      <a:endParaRPr/>
                    </a:p>
                  </a:txBody>
                  <a:tcPr marL="50800" marR="50800" marT="50800" marB="50800" anchor="ctr" horzOverflow="overflow">
                    <a:lnL w="0">
                      <a:miter lim="400000"/>
                    </a:lnL>
                    <a:lnR w="0">
                      <a:miter lim="400000"/>
                    </a:lnR>
                    <a:lnT w="0">
                      <a:miter lim="400000"/>
                    </a:lnT>
                    <a:lnB w="0">
                      <a:miter lim="400000"/>
                    </a:lnB>
                    <a:solidFill>
                      <a:srgbClr val="F3F3F3"/>
                    </a:solidFill>
                  </a:tcPr>
                </a:tc>
                <a:tc>
                  <a:txBody>
                    <a:bodyPr/>
                    <a:lstStyle/>
                    <a:p>
                      <a:pPr>
                        <a:defRPr sz="2300" cap="none" spc="0">
                          <a:solidFill>
                            <a:srgbClr val="282828"/>
                          </a:solidFill>
                          <a:latin typeface="PT Sans"/>
                          <a:ea typeface="PT Sans"/>
                          <a:cs typeface="PT Sans"/>
                          <a:sym typeface="PT Sans"/>
                        </a:defRPr>
                      </a:pPr>
                      <a:endParaRPr/>
                    </a:p>
                  </a:txBody>
                  <a:tcPr marL="50800" marR="50800" marT="50800" marB="50800" anchor="ctr" horzOverflow="overflow">
                    <a:lnL w="0">
                      <a:miter lim="400000"/>
                    </a:lnL>
                    <a:lnR w="0">
                      <a:miter lim="400000"/>
                    </a:lnR>
                    <a:lnT w="0">
                      <a:miter lim="400000"/>
                    </a:lnT>
                    <a:lnB w="0">
                      <a:miter lim="400000"/>
                    </a:lnB>
                    <a:solidFill>
                      <a:srgbClr val="F3F3F3"/>
                    </a:solidFill>
                  </a:tcPr>
                </a:tc>
                <a:tc>
                  <a:txBody>
                    <a:bodyPr/>
                    <a:lstStyle/>
                    <a:p>
                      <a:pPr>
                        <a:defRPr sz="2300" cap="none" spc="0">
                          <a:solidFill>
                            <a:srgbClr val="282828"/>
                          </a:solidFill>
                          <a:latin typeface="PT Sans"/>
                          <a:ea typeface="PT Sans"/>
                          <a:cs typeface="PT Sans"/>
                          <a:sym typeface="PT Sans"/>
                        </a:defRPr>
                      </a:pPr>
                      <a:endParaRPr/>
                    </a:p>
                  </a:txBody>
                  <a:tcPr marL="50800" marR="50800" marT="50800" marB="50800" anchor="ctr" horzOverflow="overflow">
                    <a:lnL w="0">
                      <a:miter lim="400000"/>
                    </a:lnL>
                    <a:lnR w="0">
                      <a:miter lim="400000"/>
                    </a:lnR>
                    <a:lnT w="0">
                      <a:miter lim="400000"/>
                    </a:lnT>
                    <a:lnB w="0">
                      <a:miter lim="400000"/>
                    </a:lnB>
                    <a:solidFill>
                      <a:srgbClr val="F3F3F3"/>
                    </a:solidFill>
                  </a:tcPr>
                </a:tc>
                <a:tc>
                  <a:txBody>
                    <a:bodyPr/>
                    <a:lstStyle/>
                    <a:p>
                      <a:pPr>
                        <a:defRPr sz="2300" cap="none" spc="0">
                          <a:solidFill>
                            <a:srgbClr val="282828"/>
                          </a:solidFill>
                          <a:latin typeface="PT Sans"/>
                          <a:ea typeface="PT Sans"/>
                          <a:cs typeface="PT Sans"/>
                          <a:sym typeface="PT Sans"/>
                        </a:defRPr>
                      </a:pPr>
                      <a:endParaRPr/>
                    </a:p>
                  </a:txBody>
                  <a:tcPr marL="50800" marR="50800" marT="50800" marB="50800" anchor="ctr" horzOverflow="overflow">
                    <a:lnL w="0">
                      <a:miter lim="400000"/>
                    </a:lnL>
                    <a:lnR w="0">
                      <a:miter lim="400000"/>
                    </a:lnR>
                    <a:lnT w="0">
                      <a:miter lim="400000"/>
                    </a:lnT>
                    <a:lnB w="0">
                      <a:miter lim="400000"/>
                    </a:lnB>
                    <a:solidFill>
                      <a:srgbClr val="F3F3F3"/>
                    </a:solidFill>
                  </a:tcPr>
                </a:tc>
                <a:tc>
                  <a:txBody>
                    <a:bodyPr/>
                    <a:lstStyle/>
                    <a:p>
                      <a:pPr>
                        <a:defRPr sz="2300" cap="none" spc="0">
                          <a:solidFill>
                            <a:srgbClr val="282828"/>
                          </a:solidFill>
                          <a:latin typeface="PT Sans"/>
                          <a:ea typeface="PT Sans"/>
                          <a:cs typeface="PT Sans"/>
                          <a:sym typeface="PT Sans"/>
                        </a:defRPr>
                      </a:pPr>
                      <a:endParaRPr/>
                    </a:p>
                  </a:txBody>
                  <a:tcPr marL="50800" marR="50800" marT="50800" marB="50800" anchor="ctr" horzOverflow="overflow">
                    <a:lnL w="0">
                      <a:miter lim="400000"/>
                    </a:lnL>
                    <a:lnR w="0">
                      <a:miter lim="400000"/>
                    </a:lnR>
                    <a:lnT w="0">
                      <a:miter lim="400000"/>
                    </a:lnT>
                    <a:lnB w="0">
                      <a:miter lim="400000"/>
                    </a:lnB>
                    <a:solidFill>
                      <a:srgbClr val="F3F3F3"/>
                    </a:solidFill>
                  </a:tcPr>
                </a:tc>
                <a:tc>
                  <a:txBody>
                    <a:bodyPr/>
                    <a:lstStyle/>
                    <a:p>
                      <a:pPr>
                        <a:defRPr sz="2300" cap="none" spc="0">
                          <a:solidFill>
                            <a:srgbClr val="282828"/>
                          </a:solidFill>
                          <a:latin typeface="PT Sans"/>
                          <a:ea typeface="PT Sans"/>
                          <a:cs typeface="PT Sans"/>
                          <a:sym typeface="PT Sans"/>
                        </a:defRPr>
                      </a:pPr>
                      <a:endParaRPr/>
                    </a:p>
                  </a:txBody>
                  <a:tcPr marL="50800" marR="50800" marT="50800" marB="50800" anchor="ctr" horzOverflow="overflow">
                    <a:lnL w="0">
                      <a:miter lim="400000"/>
                    </a:lnL>
                    <a:lnR w="0">
                      <a:miter lim="400000"/>
                    </a:lnR>
                    <a:lnT w="0">
                      <a:miter lim="400000"/>
                    </a:lnT>
                    <a:lnB w="0">
                      <a:miter lim="400000"/>
                    </a:lnB>
                    <a:solidFill>
                      <a:srgbClr val="F3F3F3"/>
                    </a:solidFill>
                  </a:tcPr>
                </a:tc>
                <a:tc>
                  <a:txBody>
                    <a:bodyPr/>
                    <a:lstStyle/>
                    <a:p>
                      <a:pPr>
                        <a:defRPr sz="2300" cap="none" spc="0">
                          <a:solidFill>
                            <a:srgbClr val="282828"/>
                          </a:solidFill>
                          <a:latin typeface="PT Sans"/>
                          <a:ea typeface="PT Sans"/>
                          <a:cs typeface="PT Sans"/>
                          <a:sym typeface="PT Sans"/>
                        </a:defRPr>
                      </a:pPr>
                      <a:endParaRPr/>
                    </a:p>
                  </a:txBody>
                  <a:tcPr marL="50800" marR="50800" marT="50800" marB="50800" anchor="ctr" horzOverflow="overflow">
                    <a:lnL w="0">
                      <a:miter lim="400000"/>
                    </a:lnL>
                    <a:lnR w="0">
                      <a:miter lim="400000"/>
                    </a:lnR>
                    <a:lnT w="0">
                      <a:miter lim="400000"/>
                    </a:lnT>
                    <a:lnB w="0">
                      <a:miter lim="400000"/>
                    </a:lnB>
                    <a:solidFill>
                      <a:srgbClr val="F3F3F3"/>
                    </a:solidFill>
                  </a:tcPr>
                </a:tc>
                <a:tc>
                  <a:txBody>
                    <a:bodyPr/>
                    <a:lstStyle/>
                    <a:p>
                      <a:pPr>
                        <a:defRPr sz="2300" cap="none" spc="0">
                          <a:solidFill>
                            <a:srgbClr val="282828"/>
                          </a:solidFill>
                          <a:latin typeface="PT Sans"/>
                          <a:ea typeface="PT Sans"/>
                          <a:cs typeface="PT Sans"/>
                          <a:sym typeface="PT Sans"/>
                        </a:defRPr>
                      </a:pPr>
                      <a:endParaRPr/>
                    </a:p>
                  </a:txBody>
                  <a:tcPr marL="50800" marR="50800" marT="50800" marB="50800" anchor="ctr" horzOverflow="overflow">
                    <a:lnL w="0">
                      <a:miter lim="400000"/>
                    </a:lnL>
                    <a:lnR w="0">
                      <a:miter lim="400000"/>
                    </a:lnR>
                    <a:lnT w="0">
                      <a:miter lim="400000"/>
                    </a:lnT>
                    <a:lnB w="0">
                      <a:miter lim="400000"/>
                    </a:lnB>
                    <a:solidFill>
                      <a:srgbClr val="F3F3F3"/>
                    </a:solidFill>
                  </a:tcPr>
                </a:tc>
                <a:tc>
                  <a:txBody>
                    <a:bodyPr/>
                    <a:lstStyle/>
                    <a:p>
                      <a:pPr>
                        <a:defRPr sz="2300" cap="none" spc="0">
                          <a:solidFill>
                            <a:srgbClr val="282828"/>
                          </a:solidFill>
                          <a:latin typeface="PT Sans"/>
                          <a:ea typeface="PT Sans"/>
                          <a:cs typeface="PT Sans"/>
                          <a:sym typeface="PT Sans"/>
                        </a:defRPr>
                      </a:pPr>
                      <a:endParaRPr/>
                    </a:p>
                  </a:txBody>
                  <a:tcPr marL="50800" marR="50800" marT="50800" marB="50800" anchor="ctr" horzOverflow="overflow">
                    <a:lnL w="0">
                      <a:miter lim="400000"/>
                    </a:lnL>
                    <a:lnR w="0">
                      <a:miter lim="400000"/>
                    </a:lnR>
                    <a:lnT w="0">
                      <a:miter lim="400000"/>
                    </a:lnT>
                    <a:lnB w="0">
                      <a:miter lim="400000"/>
                    </a:lnB>
                    <a:solidFill>
                      <a:srgbClr val="F3F3F3"/>
                    </a:solidFill>
                  </a:tcPr>
                </a:tc>
                <a:tc>
                  <a:txBody>
                    <a:bodyPr/>
                    <a:lstStyle/>
                    <a:p>
                      <a:pPr>
                        <a:defRPr sz="2300" cap="none" spc="0">
                          <a:solidFill>
                            <a:srgbClr val="282828"/>
                          </a:solidFill>
                          <a:latin typeface="PT Sans"/>
                          <a:ea typeface="PT Sans"/>
                          <a:cs typeface="PT Sans"/>
                          <a:sym typeface="PT Sans"/>
                        </a:defRPr>
                      </a:pPr>
                      <a:endParaRPr/>
                    </a:p>
                  </a:txBody>
                  <a:tcPr marL="50800" marR="50800" marT="50800" marB="50800" anchor="ctr" horzOverflow="overflow">
                    <a:lnL w="0">
                      <a:miter lim="400000"/>
                    </a:lnL>
                    <a:lnR w="0">
                      <a:miter lim="400000"/>
                    </a:lnR>
                    <a:lnT w="0">
                      <a:miter lim="400000"/>
                    </a:lnT>
                    <a:lnB w="0">
                      <a:miter lim="400000"/>
                    </a:lnB>
                    <a:solidFill>
                      <a:srgbClr val="F3F3F3"/>
                    </a:solidFill>
                  </a:tcPr>
                </a:tc>
                <a:tc>
                  <a:txBody>
                    <a:bodyPr/>
                    <a:lstStyle/>
                    <a:p>
                      <a:pPr>
                        <a:defRPr sz="2300" cap="none" spc="0">
                          <a:solidFill>
                            <a:srgbClr val="282828"/>
                          </a:solidFill>
                          <a:latin typeface="PT Sans"/>
                          <a:ea typeface="PT Sans"/>
                          <a:cs typeface="PT Sans"/>
                          <a:sym typeface="PT Sans"/>
                        </a:defRPr>
                      </a:pPr>
                      <a:endParaRPr/>
                    </a:p>
                  </a:txBody>
                  <a:tcPr marL="50800" marR="50800" marT="50800" marB="50800" anchor="ctr" horzOverflow="overflow">
                    <a:lnL w="0">
                      <a:miter lim="400000"/>
                    </a:lnL>
                    <a:lnR w="0">
                      <a:miter lim="400000"/>
                    </a:lnR>
                    <a:lnT w="0">
                      <a:miter lim="400000"/>
                    </a:lnT>
                    <a:lnB w="0">
                      <a:miter lim="400000"/>
                    </a:lnB>
                    <a:solidFill>
                      <a:srgbClr val="F3F3F3"/>
                    </a:solidFill>
                  </a:tcPr>
                </a:tc>
                <a:tc>
                  <a:txBody>
                    <a:bodyPr/>
                    <a:lstStyle/>
                    <a:p>
                      <a:pPr>
                        <a:defRPr sz="2300" cap="none" spc="0">
                          <a:solidFill>
                            <a:srgbClr val="282828"/>
                          </a:solidFill>
                          <a:latin typeface="PT Sans"/>
                          <a:ea typeface="PT Sans"/>
                          <a:cs typeface="PT Sans"/>
                          <a:sym typeface="PT Sans"/>
                        </a:defRPr>
                      </a:pPr>
                      <a:endParaRPr/>
                    </a:p>
                  </a:txBody>
                  <a:tcPr marL="50800" marR="50800" marT="50800" marB="50800" anchor="ctr" horzOverflow="overflow">
                    <a:lnL w="0">
                      <a:miter lim="400000"/>
                    </a:lnL>
                    <a:lnR w="0">
                      <a:miter lim="400000"/>
                    </a:lnR>
                    <a:lnT w="0">
                      <a:miter lim="400000"/>
                    </a:lnT>
                    <a:lnB w="0">
                      <a:miter lim="400000"/>
                    </a:lnB>
                    <a:solidFill>
                      <a:srgbClr val="F3F3F3"/>
                    </a:solidFill>
                  </a:tcPr>
                </a:tc>
              </a:tr>
              <a:tr h="801687">
                <a:tc>
                  <a:txBody>
                    <a:bodyPr/>
                    <a:lstStyle/>
                    <a:p>
                      <a:pPr algn="l">
                        <a:defRPr b="0" cap="none" spc="0">
                          <a:solidFill>
                            <a:srgbClr val="000000"/>
                          </a:solidFill>
                        </a:defRPr>
                      </a:pPr>
                      <a:r>
                        <a:rPr sz="2300">
                          <a:solidFill>
                            <a:srgbClr val="727574"/>
                          </a:solidFill>
                          <a:latin typeface="PT Sans"/>
                          <a:ea typeface="PT Sans"/>
                          <a:cs typeface="PT Sans"/>
                          <a:sym typeface="PT Sans"/>
                        </a:rPr>
                        <a:t>   Presentation</a:t>
                      </a:r>
                    </a:p>
                  </a:txBody>
                  <a:tcPr marL="50800" marR="50800" marT="50800" marB="50800" anchor="ctr" horzOverflow="overflow">
                    <a:lnR w="0">
                      <a:miter lim="400000"/>
                    </a:lnR>
                    <a:solidFill>
                      <a:srgbClr val="FFFFFF"/>
                    </a:solidFill>
                  </a:tcPr>
                </a:tc>
                <a:tc>
                  <a:txBody>
                    <a:bodyPr/>
                    <a:lstStyle/>
                    <a:p>
                      <a:pPr>
                        <a:defRPr sz="2300" cap="none" spc="0">
                          <a:solidFill>
                            <a:srgbClr val="282828"/>
                          </a:solidFill>
                          <a:latin typeface="PT Sans"/>
                          <a:ea typeface="PT Sans"/>
                          <a:cs typeface="PT Sans"/>
                          <a:sym typeface="PT Sans"/>
                        </a:defRPr>
                      </a:pPr>
                      <a:endParaRPr/>
                    </a:p>
                  </a:txBody>
                  <a:tcPr marL="50800" marR="50800" marT="50800" marB="50800" anchor="ctr" horzOverflow="overflow">
                    <a:lnL w="0">
                      <a:miter lim="400000"/>
                    </a:lnL>
                    <a:lnR w="0">
                      <a:miter lim="400000"/>
                    </a:lnR>
                    <a:lnT w="0">
                      <a:miter lim="400000"/>
                    </a:lnT>
                    <a:lnB w="0">
                      <a:miter lim="400000"/>
                    </a:lnB>
                  </a:tcPr>
                </a:tc>
                <a:tc>
                  <a:txBody>
                    <a:bodyPr/>
                    <a:lstStyle/>
                    <a:p>
                      <a:pPr>
                        <a:defRPr sz="2300" cap="none" spc="0">
                          <a:solidFill>
                            <a:srgbClr val="282828"/>
                          </a:solidFill>
                          <a:latin typeface="PT Sans"/>
                          <a:ea typeface="PT Sans"/>
                          <a:cs typeface="PT Sans"/>
                          <a:sym typeface="PT Sans"/>
                        </a:defRPr>
                      </a:pPr>
                      <a:endParaRPr/>
                    </a:p>
                  </a:txBody>
                  <a:tcPr marL="50800" marR="50800" marT="50800" marB="50800" anchor="ctr" horzOverflow="overflow">
                    <a:lnL w="0">
                      <a:miter lim="400000"/>
                    </a:lnL>
                    <a:lnR w="0">
                      <a:miter lim="400000"/>
                    </a:lnR>
                    <a:lnT w="0">
                      <a:miter lim="400000"/>
                    </a:lnT>
                    <a:lnB w="0">
                      <a:miter lim="400000"/>
                    </a:lnB>
                  </a:tcPr>
                </a:tc>
                <a:tc>
                  <a:txBody>
                    <a:bodyPr/>
                    <a:lstStyle/>
                    <a:p>
                      <a:pPr>
                        <a:defRPr sz="2300" cap="none" spc="0">
                          <a:solidFill>
                            <a:srgbClr val="282828"/>
                          </a:solidFill>
                          <a:latin typeface="PT Sans"/>
                          <a:ea typeface="PT Sans"/>
                          <a:cs typeface="PT Sans"/>
                          <a:sym typeface="PT Sans"/>
                        </a:defRPr>
                      </a:pPr>
                      <a:endParaRPr/>
                    </a:p>
                  </a:txBody>
                  <a:tcPr marL="50800" marR="50800" marT="50800" marB="50800" anchor="ctr" horzOverflow="overflow">
                    <a:lnL w="0">
                      <a:miter lim="400000"/>
                    </a:lnL>
                    <a:lnR w="0">
                      <a:miter lim="400000"/>
                    </a:lnR>
                    <a:lnT w="0">
                      <a:miter lim="400000"/>
                    </a:lnT>
                    <a:lnB w="0">
                      <a:miter lim="400000"/>
                    </a:lnB>
                  </a:tcPr>
                </a:tc>
                <a:tc>
                  <a:txBody>
                    <a:bodyPr/>
                    <a:lstStyle/>
                    <a:p>
                      <a:pPr>
                        <a:defRPr sz="2300" cap="none" spc="0">
                          <a:solidFill>
                            <a:srgbClr val="282828"/>
                          </a:solidFill>
                          <a:latin typeface="PT Sans"/>
                          <a:ea typeface="PT Sans"/>
                          <a:cs typeface="PT Sans"/>
                          <a:sym typeface="PT Sans"/>
                        </a:defRPr>
                      </a:pPr>
                      <a:endParaRPr/>
                    </a:p>
                  </a:txBody>
                  <a:tcPr marL="50800" marR="50800" marT="50800" marB="50800" anchor="ctr" horzOverflow="overflow">
                    <a:lnL w="0">
                      <a:miter lim="400000"/>
                    </a:lnL>
                    <a:lnR w="0">
                      <a:miter lim="400000"/>
                    </a:lnR>
                    <a:lnT w="0">
                      <a:miter lim="400000"/>
                    </a:lnT>
                    <a:lnB w="0">
                      <a:miter lim="400000"/>
                    </a:lnB>
                  </a:tcPr>
                </a:tc>
                <a:tc>
                  <a:txBody>
                    <a:bodyPr/>
                    <a:lstStyle/>
                    <a:p>
                      <a:pPr>
                        <a:defRPr sz="2300" cap="none" spc="0">
                          <a:solidFill>
                            <a:srgbClr val="282828"/>
                          </a:solidFill>
                          <a:latin typeface="PT Sans"/>
                          <a:ea typeface="PT Sans"/>
                          <a:cs typeface="PT Sans"/>
                          <a:sym typeface="PT Sans"/>
                        </a:defRPr>
                      </a:pPr>
                      <a:endParaRPr/>
                    </a:p>
                  </a:txBody>
                  <a:tcPr marL="50800" marR="50800" marT="50800" marB="50800" anchor="ctr" horzOverflow="overflow">
                    <a:lnL w="0">
                      <a:miter lim="400000"/>
                    </a:lnL>
                    <a:lnR w="0">
                      <a:miter lim="400000"/>
                    </a:lnR>
                    <a:lnT w="0">
                      <a:miter lim="400000"/>
                    </a:lnT>
                    <a:lnB w="0">
                      <a:miter lim="400000"/>
                    </a:lnB>
                  </a:tcPr>
                </a:tc>
                <a:tc>
                  <a:txBody>
                    <a:bodyPr/>
                    <a:lstStyle/>
                    <a:p>
                      <a:pPr>
                        <a:defRPr sz="2300" cap="none" spc="0">
                          <a:solidFill>
                            <a:srgbClr val="282828"/>
                          </a:solidFill>
                          <a:latin typeface="PT Sans"/>
                          <a:ea typeface="PT Sans"/>
                          <a:cs typeface="PT Sans"/>
                          <a:sym typeface="PT Sans"/>
                        </a:defRPr>
                      </a:pPr>
                      <a:endParaRPr/>
                    </a:p>
                  </a:txBody>
                  <a:tcPr marL="50800" marR="50800" marT="50800" marB="50800" anchor="ctr" horzOverflow="overflow">
                    <a:lnL w="0">
                      <a:miter lim="400000"/>
                    </a:lnL>
                    <a:lnR w="0">
                      <a:miter lim="400000"/>
                    </a:lnR>
                    <a:lnT w="0">
                      <a:miter lim="400000"/>
                    </a:lnT>
                    <a:lnB w="0">
                      <a:miter lim="400000"/>
                    </a:lnB>
                  </a:tcPr>
                </a:tc>
                <a:tc>
                  <a:txBody>
                    <a:bodyPr/>
                    <a:lstStyle/>
                    <a:p>
                      <a:pPr>
                        <a:defRPr sz="2300" cap="none" spc="0">
                          <a:solidFill>
                            <a:srgbClr val="282828"/>
                          </a:solidFill>
                          <a:latin typeface="PT Sans"/>
                          <a:ea typeface="PT Sans"/>
                          <a:cs typeface="PT Sans"/>
                          <a:sym typeface="PT Sans"/>
                        </a:defRPr>
                      </a:pPr>
                      <a:endParaRPr/>
                    </a:p>
                  </a:txBody>
                  <a:tcPr marL="50800" marR="50800" marT="50800" marB="50800" anchor="ctr" horzOverflow="overflow">
                    <a:lnL w="0">
                      <a:miter lim="400000"/>
                    </a:lnL>
                    <a:lnR w="0">
                      <a:miter lim="400000"/>
                    </a:lnR>
                    <a:lnT w="0">
                      <a:miter lim="400000"/>
                    </a:lnT>
                    <a:lnB w="0">
                      <a:miter lim="400000"/>
                    </a:lnB>
                  </a:tcPr>
                </a:tc>
                <a:tc>
                  <a:txBody>
                    <a:bodyPr/>
                    <a:lstStyle/>
                    <a:p>
                      <a:pPr>
                        <a:defRPr sz="2300" cap="none" spc="0">
                          <a:solidFill>
                            <a:srgbClr val="282828"/>
                          </a:solidFill>
                          <a:latin typeface="PT Sans"/>
                          <a:ea typeface="PT Sans"/>
                          <a:cs typeface="PT Sans"/>
                          <a:sym typeface="PT Sans"/>
                        </a:defRPr>
                      </a:pPr>
                      <a:endParaRPr/>
                    </a:p>
                  </a:txBody>
                  <a:tcPr marL="50800" marR="50800" marT="50800" marB="50800" anchor="ctr" horzOverflow="overflow">
                    <a:lnL w="0">
                      <a:miter lim="400000"/>
                    </a:lnL>
                    <a:lnR w="0">
                      <a:miter lim="400000"/>
                    </a:lnR>
                    <a:lnT w="0">
                      <a:miter lim="400000"/>
                    </a:lnT>
                    <a:lnB w="0">
                      <a:miter lim="400000"/>
                    </a:lnB>
                  </a:tcPr>
                </a:tc>
                <a:tc>
                  <a:txBody>
                    <a:bodyPr/>
                    <a:lstStyle/>
                    <a:p>
                      <a:pPr>
                        <a:defRPr sz="2300" cap="none" spc="0">
                          <a:solidFill>
                            <a:srgbClr val="282828"/>
                          </a:solidFill>
                          <a:latin typeface="PT Sans"/>
                          <a:ea typeface="PT Sans"/>
                          <a:cs typeface="PT Sans"/>
                          <a:sym typeface="PT Sans"/>
                        </a:defRPr>
                      </a:pPr>
                      <a:endParaRPr/>
                    </a:p>
                  </a:txBody>
                  <a:tcPr marL="50800" marR="50800" marT="50800" marB="50800" anchor="ctr" horzOverflow="overflow">
                    <a:lnL w="0">
                      <a:miter lim="400000"/>
                    </a:lnL>
                    <a:lnR w="0">
                      <a:miter lim="400000"/>
                    </a:lnR>
                    <a:lnT w="0">
                      <a:miter lim="400000"/>
                    </a:lnT>
                    <a:lnB w="0">
                      <a:miter lim="400000"/>
                    </a:lnB>
                  </a:tcPr>
                </a:tc>
                <a:tc>
                  <a:txBody>
                    <a:bodyPr/>
                    <a:lstStyle/>
                    <a:p>
                      <a:pPr>
                        <a:defRPr sz="2300" cap="none" spc="0">
                          <a:solidFill>
                            <a:srgbClr val="282828"/>
                          </a:solidFill>
                          <a:latin typeface="PT Sans"/>
                          <a:ea typeface="PT Sans"/>
                          <a:cs typeface="PT Sans"/>
                          <a:sym typeface="PT Sans"/>
                        </a:defRPr>
                      </a:pPr>
                      <a:endParaRPr/>
                    </a:p>
                  </a:txBody>
                  <a:tcPr marL="50800" marR="50800" marT="50800" marB="50800" anchor="ctr" horzOverflow="overflow">
                    <a:lnL w="0">
                      <a:miter lim="400000"/>
                    </a:lnL>
                    <a:lnR w="0">
                      <a:miter lim="400000"/>
                    </a:lnR>
                    <a:lnT w="0">
                      <a:miter lim="400000"/>
                    </a:lnT>
                    <a:lnB w="0">
                      <a:miter lim="400000"/>
                    </a:lnB>
                  </a:tcPr>
                </a:tc>
                <a:tc>
                  <a:txBody>
                    <a:bodyPr/>
                    <a:lstStyle/>
                    <a:p>
                      <a:pPr>
                        <a:defRPr sz="2300" cap="none" spc="0">
                          <a:solidFill>
                            <a:srgbClr val="282828"/>
                          </a:solidFill>
                          <a:latin typeface="PT Sans"/>
                          <a:ea typeface="PT Sans"/>
                          <a:cs typeface="PT Sans"/>
                          <a:sym typeface="PT Sans"/>
                        </a:defRPr>
                      </a:pPr>
                      <a:endParaRPr/>
                    </a:p>
                  </a:txBody>
                  <a:tcPr marL="50800" marR="50800" marT="50800" marB="50800" anchor="ctr" horzOverflow="overflow">
                    <a:lnL w="0">
                      <a:miter lim="400000"/>
                    </a:lnL>
                    <a:lnR w="0">
                      <a:miter lim="400000"/>
                    </a:lnR>
                    <a:lnT w="0">
                      <a:miter lim="400000"/>
                    </a:lnT>
                    <a:lnB w="0">
                      <a:miter lim="400000"/>
                    </a:lnB>
                  </a:tcPr>
                </a:tc>
                <a:tc>
                  <a:txBody>
                    <a:bodyPr/>
                    <a:lstStyle/>
                    <a:p>
                      <a:pPr>
                        <a:defRPr sz="2300" cap="none" spc="0">
                          <a:solidFill>
                            <a:srgbClr val="282828"/>
                          </a:solidFill>
                          <a:latin typeface="PT Sans"/>
                          <a:ea typeface="PT Sans"/>
                          <a:cs typeface="PT Sans"/>
                          <a:sym typeface="PT Sans"/>
                        </a:defRPr>
                      </a:pPr>
                      <a:endParaRPr/>
                    </a:p>
                  </a:txBody>
                  <a:tcPr marL="50800" marR="50800" marT="50800" marB="50800" anchor="ctr" horzOverflow="overflow">
                    <a:lnL w="0">
                      <a:miter lim="400000"/>
                    </a:lnL>
                    <a:lnR w="0">
                      <a:miter lim="400000"/>
                    </a:lnR>
                    <a:lnT w="0">
                      <a:miter lim="400000"/>
                    </a:lnT>
                    <a:lnB w="0">
                      <a:miter lim="400000"/>
                    </a:lnB>
                  </a:tcPr>
                </a:tc>
              </a:tr>
              <a:tr h="801687">
                <a:tc>
                  <a:txBody>
                    <a:bodyPr/>
                    <a:lstStyle/>
                    <a:p>
                      <a:pPr algn="l">
                        <a:defRPr b="0" cap="none" spc="0">
                          <a:solidFill>
                            <a:srgbClr val="000000"/>
                          </a:solidFill>
                        </a:defRPr>
                      </a:pPr>
                      <a:r>
                        <a:rPr sz="2300">
                          <a:solidFill>
                            <a:srgbClr val="727574"/>
                          </a:solidFill>
                          <a:latin typeface="PT Sans"/>
                          <a:ea typeface="PT Sans"/>
                          <a:cs typeface="PT Sans"/>
                          <a:sym typeface="PT Sans"/>
                        </a:rPr>
                        <a:t>   Sales promotion</a:t>
                      </a:r>
                    </a:p>
                  </a:txBody>
                  <a:tcPr marL="50800" marR="50800" marT="50800" marB="50800" anchor="ctr" horzOverflow="overflow">
                    <a:lnR w="0">
                      <a:miter lim="400000"/>
                    </a:lnR>
                    <a:solidFill>
                      <a:srgbClr val="F3F3F3"/>
                    </a:solidFill>
                  </a:tcPr>
                </a:tc>
                <a:tc>
                  <a:txBody>
                    <a:bodyPr/>
                    <a:lstStyle/>
                    <a:p>
                      <a:pPr>
                        <a:defRPr sz="2300" cap="none" spc="0">
                          <a:solidFill>
                            <a:srgbClr val="282828"/>
                          </a:solidFill>
                          <a:latin typeface="PT Sans"/>
                          <a:ea typeface="PT Sans"/>
                          <a:cs typeface="PT Sans"/>
                          <a:sym typeface="PT Sans"/>
                        </a:defRPr>
                      </a:pPr>
                      <a:endParaRPr/>
                    </a:p>
                  </a:txBody>
                  <a:tcPr marL="50800" marR="50800" marT="50800" marB="50800" anchor="ctr" horzOverflow="overflow">
                    <a:lnL w="0">
                      <a:miter lim="400000"/>
                    </a:lnL>
                    <a:lnR w="0">
                      <a:miter lim="400000"/>
                    </a:lnR>
                    <a:lnT w="0">
                      <a:miter lim="400000"/>
                    </a:lnT>
                    <a:lnB w="0">
                      <a:miter lim="400000"/>
                    </a:lnB>
                    <a:solidFill>
                      <a:srgbClr val="F3F3F3"/>
                    </a:solidFill>
                  </a:tcPr>
                </a:tc>
                <a:tc>
                  <a:txBody>
                    <a:bodyPr/>
                    <a:lstStyle/>
                    <a:p>
                      <a:pPr>
                        <a:defRPr sz="2300" cap="none" spc="0">
                          <a:solidFill>
                            <a:srgbClr val="282828"/>
                          </a:solidFill>
                          <a:latin typeface="PT Sans"/>
                          <a:ea typeface="PT Sans"/>
                          <a:cs typeface="PT Sans"/>
                          <a:sym typeface="PT Sans"/>
                        </a:defRPr>
                      </a:pPr>
                      <a:endParaRPr/>
                    </a:p>
                  </a:txBody>
                  <a:tcPr marL="50800" marR="50800" marT="50800" marB="50800" anchor="ctr" horzOverflow="overflow">
                    <a:lnL w="0">
                      <a:miter lim="400000"/>
                    </a:lnL>
                    <a:lnR w="0">
                      <a:miter lim="400000"/>
                    </a:lnR>
                    <a:lnT w="0">
                      <a:miter lim="400000"/>
                    </a:lnT>
                    <a:lnB w="0">
                      <a:miter lim="400000"/>
                    </a:lnB>
                    <a:solidFill>
                      <a:srgbClr val="F3F3F3"/>
                    </a:solidFill>
                  </a:tcPr>
                </a:tc>
                <a:tc>
                  <a:txBody>
                    <a:bodyPr/>
                    <a:lstStyle/>
                    <a:p>
                      <a:pPr>
                        <a:defRPr sz="2300" cap="none" spc="0">
                          <a:solidFill>
                            <a:srgbClr val="282828"/>
                          </a:solidFill>
                          <a:latin typeface="PT Sans"/>
                          <a:ea typeface="PT Sans"/>
                          <a:cs typeface="PT Sans"/>
                          <a:sym typeface="PT Sans"/>
                        </a:defRPr>
                      </a:pPr>
                      <a:endParaRPr/>
                    </a:p>
                  </a:txBody>
                  <a:tcPr marL="50800" marR="50800" marT="50800" marB="50800" anchor="ctr" horzOverflow="overflow">
                    <a:lnL w="0">
                      <a:miter lim="400000"/>
                    </a:lnL>
                    <a:lnR w="0">
                      <a:miter lim="400000"/>
                    </a:lnR>
                    <a:lnT w="0">
                      <a:miter lim="400000"/>
                    </a:lnT>
                    <a:lnB w="0">
                      <a:miter lim="400000"/>
                    </a:lnB>
                    <a:solidFill>
                      <a:srgbClr val="F3F3F3"/>
                    </a:solidFill>
                  </a:tcPr>
                </a:tc>
                <a:tc>
                  <a:txBody>
                    <a:bodyPr/>
                    <a:lstStyle/>
                    <a:p>
                      <a:pPr>
                        <a:defRPr sz="2300" cap="none" spc="0">
                          <a:solidFill>
                            <a:srgbClr val="282828"/>
                          </a:solidFill>
                          <a:latin typeface="PT Sans"/>
                          <a:ea typeface="PT Sans"/>
                          <a:cs typeface="PT Sans"/>
                          <a:sym typeface="PT Sans"/>
                        </a:defRPr>
                      </a:pPr>
                      <a:endParaRPr/>
                    </a:p>
                  </a:txBody>
                  <a:tcPr marL="50800" marR="50800" marT="50800" marB="50800" anchor="ctr" horzOverflow="overflow">
                    <a:lnL w="0">
                      <a:miter lim="400000"/>
                    </a:lnL>
                    <a:lnR w="0">
                      <a:miter lim="400000"/>
                    </a:lnR>
                    <a:lnT w="0">
                      <a:miter lim="400000"/>
                    </a:lnT>
                    <a:lnB w="0">
                      <a:miter lim="400000"/>
                    </a:lnB>
                    <a:solidFill>
                      <a:srgbClr val="F3F3F3"/>
                    </a:solidFill>
                  </a:tcPr>
                </a:tc>
                <a:tc>
                  <a:txBody>
                    <a:bodyPr/>
                    <a:lstStyle/>
                    <a:p>
                      <a:pPr>
                        <a:defRPr sz="2300" cap="none" spc="0">
                          <a:solidFill>
                            <a:srgbClr val="282828"/>
                          </a:solidFill>
                          <a:latin typeface="PT Sans"/>
                          <a:ea typeface="PT Sans"/>
                          <a:cs typeface="PT Sans"/>
                          <a:sym typeface="PT Sans"/>
                        </a:defRPr>
                      </a:pPr>
                      <a:endParaRPr/>
                    </a:p>
                  </a:txBody>
                  <a:tcPr marL="50800" marR="50800" marT="50800" marB="50800" anchor="ctr" horzOverflow="overflow">
                    <a:lnL w="0">
                      <a:miter lim="400000"/>
                    </a:lnL>
                    <a:lnR w="0">
                      <a:miter lim="400000"/>
                    </a:lnR>
                    <a:lnT w="0">
                      <a:miter lim="400000"/>
                    </a:lnT>
                    <a:lnB w="0">
                      <a:miter lim="400000"/>
                    </a:lnB>
                    <a:solidFill>
                      <a:srgbClr val="F3F3F3"/>
                    </a:solidFill>
                  </a:tcPr>
                </a:tc>
                <a:tc>
                  <a:txBody>
                    <a:bodyPr/>
                    <a:lstStyle/>
                    <a:p>
                      <a:pPr>
                        <a:defRPr sz="2300" cap="none" spc="0">
                          <a:solidFill>
                            <a:srgbClr val="282828"/>
                          </a:solidFill>
                          <a:latin typeface="PT Sans"/>
                          <a:ea typeface="PT Sans"/>
                          <a:cs typeface="PT Sans"/>
                          <a:sym typeface="PT Sans"/>
                        </a:defRPr>
                      </a:pPr>
                      <a:endParaRPr/>
                    </a:p>
                  </a:txBody>
                  <a:tcPr marL="50800" marR="50800" marT="50800" marB="50800" anchor="ctr" horzOverflow="overflow">
                    <a:lnL w="0">
                      <a:miter lim="400000"/>
                    </a:lnL>
                    <a:lnR w="0">
                      <a:miter lim="400000"/>
                    </a:lnR>
                    <a:lnT w="0">
                      <a:miter lim="400000"/>
                    </a:lnT>
                    <a:lnB w="0">
                      <a:miter lim="400000"/>
                    </a:lnB>
                    <a:solidFill>
                      <a:srgbClr val="F3F3F3"/>
                    </a:solidFill>
                  </a:tcPr>
                </a:tc>
                <a:tc>
                  <a:txBody>
                    <a:bodyPr/>
                    <a:lstStyle/>
                    <a:p>
                      <a:pPr>
                        <a:defRPr sz="2300" cap="none" spc="0">
                          <a:solidFill>
                            <a:srgbClr val="282828"/>
                          </a:solidFill>
                          <a:latin typeface="PT Sans"/>
                          <a:ea typeface="PT Sans"/>
                          <a:cs typeface="PT Sans"/>
                          <a:sym typeface="PT Sans"/>
                        </a:defRPr>
                      </a:pPr>
                      <a:endParaRPr/>
                    </a:p>
                  </a:txBody>
                  <a:tcPr marL="50800" marR="50800" marT="50800" marB="50800" anchor="ctr" horzOverflow="overflow">
                    <a:lnL w="0">
                      <a:miter lim="400000"/>
                    </a:lnL>
                    <a:lnR w="0">
                      <a:miter lim="400000"/>
                    </a:lnR>
                    <a:lnT w="0">
                      <a:miter lim="400000"/>
                    </a:lnT>
                    <a:lnB w="0">
                      <a:miter lim="400000"/>
                    </a:lnB>
                    <a:solidFill>
                      <a:srgbClr val="F3F3F3"/>
                    </a:solidFill>
                  </a:tcPr>
                </a:tc>
                <a:tc>
                  <a:txBody>
                    <a:bodyPr/>
                    <a:lstStyle/>
                    <a:p>
                      <a:pPr>
                        <a:defRPr sz="2300" cap="none" spc="0">
                          <a:solidFill>
                            <a:srgbClr val="282828"/>
                          </a:solidFill>
                          <a:latin typeface="PT Sans"/>
                          <a:ea typeface="PT Sans"/>
                          <a:cs typeface="PT Sans"/>
                          <a:sym typeface="PT Sans"/>
                        </a:defRPr>
                      </a:pPr>
                      <a:endParaRPr/>
                    </a:p>
                  </a:txBody>
                  <a:tcPr marL="50800" marR="50800" marT="50800" marB="50800" anchor="ctr" horzOverflow="overflow">
                    <a:lnL w="0">
                      <a:miter lim="400000"/>
                    </a:lnL>
                    <a:lnR w="0">
                      <a:miter lim="400000"/>
                    </a:lnR>
                    <a:lnT w="0">
                      <a:miter lim="400000"/>
                    </a:lnT>
                    <a:lnB w="0">
                      <a:miter lim="400000"/>
                    </a:lnB>
                    <a:solidFill>
                      <a:srgbClr val="F3F3F3"/>
                    </a:solidFill>
                  </a:tcPr>
                </a:tc>
                <a:tc>
                  <a:txBody>
                    <a:bodyPr/>
                    <a:lstStyle/>
                    <a:p>
                      <a:pPr>
                        <a:defRPr sz="2300" cap="none" spc="0">
                          <a:solidFill>
                            <a:srgbClr val="282828"/>
                          </a:solidFill>
                          <a:latin typeface="PT Sans"/>
                          <a:ea typeface="PT Sans"/>
                          <a:cs typeface="PT Sans"/>
                          <a:sym typeface="PT Sans"/>
                        </a:defRPr>
                      </a:pPr>
                      <a:endParaRPr/>
                    </a:p>
                  </a:txBody>
                  <a:tcPr marL="50800" marR="50800" marT="50800" marB="50800" anchor="ctr" horzOverflow="overflow">
                    <a:lnL w="0">
                      <a:miter lim="400000"/>
                    </a:lnL>
                    <a:lnR w="0">
                      <a:miter lim="400000"/>
                    </a:lnR>
                    <a:lnT w="0">
                      <a:miter lim="400000"/>
                    </a:lnT>
                    <a:lnB w="0">
                      <a:miter lim="400000"/>
                    </a:lnB>
                    <a:solidFill>
                      <a:srgbClr val="F3F3F3"/>
                    </a:solidFill>
                  </a:tcPr>
                </a:tc>
                <a:tc>
                  <a:txBody>
                    <a:bodyPr/>
                    <a:lstStyle/>
                    <a:p>
                      <a:pPr>
                        <a:defRPr sz="2300" cap="none" spc="0">
                          <a:solidFill>
                            <a:srgbClr val="282828"/>
                          </a:solidFill>
                          <a:latin typeface="PT Sans"/>
                          <a:ea typeface="PT Sans"/>
                          <a:cs typeface="PT Sans"/>
                          <a:sym typeface="PT Sans"/>
                        </a:defRPr>
                      </a:pPr>
                      <a:endParaRPr/>
                    </a:p>
                  </a:txBody>
                  <a:tcPr marL="50800" marR="50800" marT="50800" marB="50800" anchor="ctr" horzOverflow="overflow">
                    <a:lnL w="0">
                      <a:miter lim="400000"/>
                    </a:lnL>
                    <a:lnR w="0">
                      <a:miter lim="400000"/>
                    </a:lnR>
                    <a:lnT w="0">
                      <a:miter lim="400000"/>
                    </a:lnT>
                    <a:lnB w="0">
                      <a:miter lim="400000"/>
                    </a:lnB>
                    <a:solidFill>
                      <a:srgbClr val="F3F3F3"/>
                    </a:solidFill>
                  </a:tcPr>
                </a:tc>
                <a:tc>
                  <a:txBody>
                    <a:bodyPr/>
                    <a:lstStyle/>
                    <a:p>
                      <a:pPr>
                        <a:defRPr sz="2300" cap="none" spc="0">
                          <a:solidFill>
                            <a:srgbClr val="282828"/>
                          </a:solidFill>
                          <a:latin typeface="PT Sans"/>
                          <a:ea typeface="PT Sans"/>
                          <a:cs typeface="PT Sans"/>
                          <a:sym typeface="PT Sans"/>
                        </a:defRPr>
                      </a:pPr>
                      <a:endParaRPr/>
                    </a:p>
                  </a:txBody>
                  <a:tcPr marL="50800" marR="50800" marT="50800" marB="50800" anchor="ctr" horzOverflow="overflow">
                    <a:lnL w="0">
                      <a:miter lim="400000"/>
                    </a:lnL>
                    <a:lnR w="0">
                      <a:miter lim="400000"/>
                    </a:lnR>
                    <a:lnT w="0">
                      <a:miter lim="400000"/>
                    </a:lnT>
                    <a:lnB w="0">
                      <a:miter lim="400000"/>
                    </a:lnB>
                    <a:solidFill>
                      <a:srgbClr val="F3F3F3"/>
                    </a:solidFill>
                  </a:tcPr>
                </a:tc>
                <a:tc>
                  <a:txBody>
                    <a:bodyPr/>
                    <a:lstStyle/>
                    <a:p>
                      <a:pPr>
                        <a:defRPr sz="2300" cap="none" spc="0">
                          <a:solidFill>
                            <a:srgbClr val="282828"/>
                          </a:solidFill>
                          <a:latin typeface="PT Sans"/>
                          <a:ea typeface="PT Sans"/>
                          <a:cs typeface="PT Sans"/>
                          <a:sym typeface="PT Sans"/>
                        </a:defRPr>
                      </a:pPr>
                      <a:endParaRPr/>
                    </a:p>
                  </a:txBody>
                  <a:tcPr marL="50800" marR="50800" marT="50800" marB="50800" anchor="ctr" horzOverflow="overflow">
                    <a:lnL w="0">
                      <a:miter lim="400000"/>
                    </a:lnL>
                    <a:lnR w="0">
                      <a:miter lim="400000"/>
                    </a:lnR>
                    <a:lnT w="0">
                      <a:miter lim="400000"/>
                    </a:lnT>
                    <a:lnB w="0">
                      <a:miter lim="400000"/>
                    </a:lnB>
                    <a:solidFill>
                      <a:srgbClr val="F3F3F3"/>
                    </a:solidFill>
                  </a:tcPr>
                </a:tc>
              </a:tr>
              <a:tr h="801687">
                <a:tc>
                  <a:txBody>
                    <a:bodyPr/>
                    <a:lstStyle/>
                    <a:p>
                      <a:pPr algn="l">
                        <a:defRPr b="0" cap="none" spc="0">
                          <a:solidFill>
                            <a:srgbClr val="000000"/>
                          </a:solidFill>
                        </a:defRPr>
                      </a:pPr>
                      <a:r>
                        <a:rPr sz="2300">
                          <a:solidFill>
                            <a:srgbClr val="727574"/>
                          </a:solidFill>
                          <a:latin typeface="PT Sans"/>
                          <a:ea typeface="PT Sans"/>
                          <a:cs typeface="PT Sans"/>
                          <a:sym typeface="PT Sans"/>
                        </a:rPr>
                        <a:t>   Google advertising</a:t>
                      </a:r>
                    </a:p>
                  </a:txBody>
                  <a:tcPr marL="50800" marR="50800" marT="50800" marB="50800" anchor="ctr" horzOverflow="overflow">
                    <a:lnR w="0">
                      <a:miter lim="400000"/>
                    </a:lnR>
                    <a:solidFill>
                      <a:srgbClr val="FFFFFF"/>
                    </a:solidFill>
                  </a:tcPr>
                </a:tc>
                <a:tc>
                  <a:txBody>
                    <a:bodyPr/>
                    <a:lstStyle/>
                    <a:p>
                      <a:pPr>
                        <a:defRPr sz="2300" cap="none" spc="0">
                          <a:solidFill>
                            <a:srgbClr val="282828"/>
                          </a:solidFill>
                          <a:latin typeface="PT Sans"/>
                          <a:ea typeface="PT Sans"/>
                          <a:cs typeface="PT Sans"/>
                          <a:sym typeface="PT Sans"/>
                        </a:defRPr>
                      </a:pPr>
                      <a:endParaRPr/>
                    </a:p>
                  </a:txBody>
                  <a:tcPr marL="50800" marR="50800" marT="50800" marB="50800" anchor="ctr" horzOverflow="overflow">
                    <a:lnL w="0">
                      <a:miter lim="400000"/>
                    </a:lnL>
                    <a:lnR w="0">
                      <a:miter lim="400000"/>
                    </a:lnR>
                    <a:lnT w="0">
                      <a:miter lim="400000"/>
                    </a:lnT>
                    <a:lnB w="0">
                      <a:miter lim="400000"/>
                    </a:lnB>
                  </a:tcPr>
                </a:tc>
                <a:tc>
                  <a:txBody>
                    <a:bodyPr/>
                    <a:lstStyle/>
                    <a:p>
                      <a:pPr>
                        <a:defRPr sz="2300" cap="none" spc="0">
                          <a:solidFill>
                            <a:srgbClr val="282828"/>
                          </a:solidFill>
                          <a:latin typeface="PT Sans"/>
                          <a:ea typeface="PT Sans"/>
                          <a:cs typeface="PT Sans"/>
                          <a:sym typeface="PT Sans"/>
                        </a:defRPr>
                      </a:pPr>
                      <a:endParaRPr/>
                    </a:p>
                  </a:txBody>
                  <a:tcPr marL="50800" marR="50800" marT="50800" marB="50800" anchor="ctr" horzOverflow="overflow">
                    <a:lnL w="0">
                      <a:miter lim="400000"/>
                    </a:lnL>
                    <a:lnR w="0">
                      <a:miter lim="400000"/>
                    </a:lnR>
                    <a:lnT w="0">
                      <a:miter lim="400000"/>
                    </a:lnT>
                    <a:lnB w="0">
                      <a:miter lim="400000"/>
                    </a:lnB>
                  </a:tcPr>
                </a:tc>
                <a:tc>
                  <a:txBody>
                    <a:bodyPr/>
                    <a:lstStyle/>
                    <a:p>
                      <a:pPr>
                        <a:defRPr sz="2300" cap="none" spc="0">
                          <a:solidFill>
                            <a:srgbClr val="282828"/>
                          </a:solidFill>
                          <a:latin typeface="PT Sans"/>
                          <a:ea typeface="PT Sans"/>
                          <a:cs typeface="PT Sans"/>
                          <a:sym typeface="PT Sans"/>
                        </a:defRPr>
                      </a:pPr>
                      <a:endParaRPr/>
                    </a:p>
                  </a:txBody>
                  <a:tcPr marL="50800" marR="50800" marT="50800" marB="50800" anchor="ctr" horzOverflow="overflow">
                    <a:lnL w="0">
                      <a:miter lim="400000"/>
                    </a:lnL>
                    <a:lnR w="0">
                      <a:miter lim="400000"/>
                    </a:lnR>
                    <a:lnT w="0">
                      <a:miter lim="400000"/>
                    </a:lnT>
                    <a:lnB w="0">
                      <a:miter lim="400000"/>
                    </a:lnB>
                  </a:tcPr>
                </a:tc>
                <a:tc>
                  <a:txBody>
                    <a:bodyPr/>
                    <a:lstStyle/>
                    <a:p>
                      <a:pPr>
                        <a:defRPr sz="2300" cap="none" spc="0">
                          <a:solidFill>
                            <a:srgbClr val="282828"/>
                          </a:solidFill>
                          <a:latin typeface="PT Sans"/>
                          <a:ea typeface="PT Sans"/>
                          <a:cs typeface="PT Sans"/>
                          <a:sym typeface="PT Sans"/>
                        </a:defRPr>
                      </a:pPr>
                      <a:endParaRPr/>
                    </a:p>
                  </a:txBody>
                  <a:tcPr marL="50800" marR="50800" marT="50800" marB="50800" anchor="ctr" horzOverflow="overflow">
                    <a:lnL w="0">
                      <a:miter lim="400000"/>
                    </a:lnL>
                    <a:lnR w="0">
                      <a:miter lim="400000"/>
                    </a:lnR>
                    <a:lnT w="0">
                      <a:miter lim="400000"/>
                    </a:lnT>
                    <a:lnB w="0">
                      <a:miter lim="400000"/>
                    </a:lnB>
                  </a:tcPr>
                </a:tc>
                <a:tc>
                  <a:txBody>
                    <a:bodyPr/>
                    <a:lstStyle/>
                    <a:p>
                      <a:pPr>
                        <a:defRPr sz="2300" cap="none" spc="0">
                          <a:solidFill>
                            <a:srgbClr val="282828"/>
                          </a:solidFill>
                          <a:latin typeface="PT Sans"/>
                          <a:ea typeface="PT Sans"/>
                          <a:cs typeface="PT Sans"/>
                          <a:sym typeface="PT Sans"/>
                        </a:defRPr>
                      </a:pPr>
                      <a:endParaRPr/>
                    </a:p>
                  </a:txBody>
                  <a:tcPr marL="50800" marR="50800" marT="50800" marB="50800" anchor="ctr" horzOverflow="overflow">
                    <a:lnL w="0">
                      <a:miter lim="400000"/>
                    </a:lnL>
                    <a:lnR w="0">
                      <a:miter lim="400000"/>
                    </a:lnR>
                    <a:lnT w="0">
                      <a:miter lim="400000"/>
                    </a:lnT>
                    <a:lnB w="0">
                      <a:miter lim="400000"/>
                    </a:lnB>
                  </a:tcPr>
                </a:tc>
                <a:tc>
                  <a:txBody>
                    <a:bodyPr/>
                    <a:lstStyle/>
                    <a:p>
                      <a:pPr>
                        <a:defRPr sz="2300" cap="none" spc="0">
                          <a:solidFill>
                            <a:srgbClr val="282828"/>
                          </a:solidFill>
                          <a:latin typeface="PT Sans"/>
                          <a:ea typeface="PT Sans"/>
                          <a:cs typeface="PT Sans"/>
                          <a:sym typeface="PT Sans"/>
                        </a:defRPr>
                      </a:pPr>
                      <a:endParaRPr/>
                    </a:p>
                  </a:txBody>
                  <a:tcPr marL="50800" marR="50800" marT="50800" marB="50800" anchor="ctr" horzOverflow="overflow">
                    <a:lnL w="0">
                      <a:miter lim="400000"/>
                    </a:lnL>
                    <a:lnR w="0">
                      <a:miter lim="400000"/>
                    </a:lnR>
                    <a:lnT w="0">
                      <a:miter lim="400000"/>
                    </a:lnT>
                    <a:lnB w="0">
                      <a:miter lim="400000"/>
                    </a:lnB>
                  </a:tcPr>
                </a:tc>
                <a:tc>
                  <a:txBody>
                    <a:bodyPr/>
                    <a:lstStyle/>
                    <a:p>
                      <a:pPr>
                        <a:defRPr sz="2300" cap="none" spc="0">
                          <a:solidFill>
                            <a:srgbClr val="282828"/>
                          </a:solidFill>
                          <a:latin typeface="PT Sans"/>
                          <a:ea typeface="PT Sans"/>
                          <a:cs typeface="PT Sans"/>
                          <a:sym typeface="PT Sans"/>
                        </a:defRPr>
                      </a:pPr>
                      <a:endParaRPr/>
                    </a:p>
                  </a:txBody>
                  <a:tcPr marL="50800" marR="50800" marT="50800" marB="50800" anchor="ctr" horzOverflow="overflow">
                    <a:lnL w="0">
                      <a:miter lim="400000"/>
                    </a:lnL>
                    <a:lnR w="0">
                      <a:miter lim="400000"/>
                    </a:lnR>
                    <a:lnT w="0">
                      <a:miter lim="400000"/>
                    </a:lnT>
                    <a:lnB w="0">
                      <a:miter lim="400000"/>
                    </a:lnB>
                  </a:tcPr>
                </a:tc>
                <a:tc>
                  <a:txBody>
                    <a:bodyPr/>
                    <a:lstStyle/>
                    <a:p>
                      <a:pPr>
                        <a:defRPr sz="2300" cap="none" spc="0">
                          <a:solidFill>
                            <a:srgbClr val="282828"/>
                          </a:solidFill>
                          <a:latin typeface="PT Sans"/>
                          <a:ea typeface="PT Sans"/>
                          <a:cs typeface="PT Sans"/>
                          <a:sym typeface="PT Sans"/>
                        </a:defRPr>
                      </a:pPr>
                      <a:endParaRPr/>
                    </a:p>
                  </a:txBody>
                  <a:tcPr marL="50800" marR="50800" marT="50800" marB="50800" anchor="ctr" horzOverflow="overflow">
                    <a:lnL w="0">
                      <a:miter lim="400000"/>
                    </a:lnL>
                    <a:lnR w="0">
                      <a:miter lim="400000"/>
                    </a:lnR>
                    <a:lnT w="0">
                      <a:miter lim="400000"/>
                    </a:lnT>
                    <a:lnB w="0">
                      <a:miter lim="400000"/>
                    </a:lnB>
                  </a:tcPr>
                </a:tc>
                <a:tc>
                  <a:txBody>
                    <a:bodyPr/>
                    <a:lstStyle/>
                    <a:p>
                      <a:pPr>
                        <a:defRPr sz="2300" cap="none" spc="0">
                          <a:solidFill>
                            <a:srgbClr val="282828"/>
                          </a:solidFill>
                          <a:latin typeface="PT Sans"/>
                          <a:ea typeface="PT Sans"/>
                          <a:cs typeface="PT Sans"/>
                          <a:sym typeface="PT Sans"/>
                        </a:defRPr>
                      </a:pPr>
                      <a:endParaRPr/>
                    </a:p>
                  </a:txBody>
                  <a:tcPr marL="50800" marR="50800" marT="50800" marB="50800" anchor="ctr" horzOverflow="overflow">
                    <a:lnL w="0">
                      <a:miter lim="400000"/>
                    </a:lnL>
                    <a:lnR w="0">
                      <a:miter lim="400000"/>
                    </a:lnR>
                    <a:lnT w="0">
                      <a:miter lim="400000"/>
                    </a:lnT>
                    <a:lnB w="0">
                      <a:miter lim="400000"/>
                    </a:lnB>
                  </a:tcPr>
                </a:tc>
                <a:tc>
                  <a:txBody>
                    <a:bodyPr/>
                    <a:lstStyle/>
                    <a:p>
                      <a:pPr>
                        <a:defRPr sz="2300" cap="none" spc="0">
                          <a:solidFill>
                            <a:srgbClr val="282828"/>
                          </a:solidFill>
                          <a:latin typeface="PT Sans"/>
                          <a:ea typeface="PT Sans"/>
                          <a:cs typeface="PT Sans"/>
                          <a:sym typeface="PT Sans"/>
                        </a:defRPr>
                      </a:pPr>
                      <a:endParaRPr/>
                    </a:p>
                  </a:txBody>
                  <a:tcPr marL="50800" marR="50800" marT="50800" marB="50800" anchor="ctr" horzOverflow="overflow">
                    <a:lnL w="0">
                      <a:miter lim="400000"/>
                    </a:lnL>
                    <a:lnR w="0">
                      <a:miter lim="400000"/>
                    </a:lnR>
                    <a:lnT w="0">
                      <a:miter lim="400000"/>
                    </a:lnT>
                    <a:lnB w="0">
                      <a:miter lim="400000"/>
                    </a:lnB>
                  </a:tcPr>
                </a:tc>
                <a:tc>
                  <a:txBody>
                    <a:bodyPr/>
                    <a:lstStyle/>
                    <a:p>
                      <a:pPr>
                        <a:defRPr sz="2300" cap="none" spc="0">
                          <a:solidFill>
                            <a:srgbClr val="282828"/>
                          </a:solidFill>
                          <a:latin typeface="PT Sans"/>
                          <a:ea typeface="PT Sans"/>
                          <a:cs typeface="PT Sans"/>
                          <a:sym typeface="PT Sans"/>
                        </a:defRPr>
                      </a:pPr>
                      <a:endParaRPr/>
                    </a:p>
                  </a:txBody>
                  <a:tcPr marL="50800" marR="50800" marT="50800" marB="50800" anchor="ctr" horzOverflow="overflow">
                    <a:lnL w="0">
                      <a:miter lim="400000"/>
                    </a:lnL>
                    <a:lnR w="0">
                      <a:miter lim="400000"/>
                    </a:lnR>
                    <a:lnT w="0">
                      <a:miter lim="400000"/>
                    </a:lnT>
                    <a:lnB w="0">
                      <a:miter lim="400000"/>
                    </a:lnB>
                  </a:tcPr>
                </a:tc>
                <a:tc>
                  <a:txBody>
                    <a:bodyPr/>
                    <a:lstStyle/>
                    <a:p>
                      <a:pPr>
                        <a:defRPr sz="2300" cap="none" spc="0">
                          <a:solidFill>
                            <a:srgbClr val="282828"/>
                          </a:solidFill>
                          <a:latin typeface="PT Sans"/>
                          <a:ea typeface="PT Sans"/>
                          <a:cs typeface="PT Sans"/>
                          <a:sym typeface="PT Sans"/>
                        </a:defRPr>
                      </a:pPr>
                      <a:endParaRPr/>
                    </a:p>
                  </a:txBody>
                  <a:tcPr marL="50800" marR="50800" marT="50800" marB="50800" anchor="ctr" horzOverflow="overflow">
                    <a:lnL w="0">
                      <a:miter lim="400000"/>
                    </a:lnL>
                    <a:lnR w="0">
                      <a:miter lim="400000"/>
                    </a:lnR>
                    <a:lnT w="0">
                      <a:miter lim="400000"/>
                    </a:lnT>
                    <a:lnB w="0">
                      <a:miter lim="400000"/>
                    </a:lnB>
                  </a:tcPr>
                </a:tc>
              </a:tr>
              <a:tr h="801687">
                <a:tc>
                  <a:txBody>
                    <a:bodyPr/>
                    <a:lstStyle/>
                    <a:p>
                      <a:pPr algn="l">
                        <a:defRPr b="0" cap="none" spc="0">
                          <a:solidFill>
                            <a:srgbClr val="000000"/>
                          </a:solidFill>
                        </a:defRPr>
                      </a:pPr>
                      <a:r>
                        <a:rPr sz="2300">
                          <a:solidFill>
                            <a:srgbClr val="727574"/>
                          </a:solidFill>
                          <a:latin typeface="PT Sans"/>
                          <a:ea typeface="PT Sans"/>
                          <a:cs typeface="PT Sans"/>
                          <a:sym typeface="PT Sans"/>
                        </a:rPr>
                        <a:t>   Promoters</a:t>
                      </a:r>
                    </a:p>
                  </a:txBody>
                  <a:tcPr marL="50800" marR="50800" marT="50800" marB="50800" anchor="ctr" horzOverflow="overflow">
                    <a:lnR w="0">
                      <a:miter lim="400000"/>
                    </a:lnR>
                    <a:solidFill>
                      <a:srgbClr val="F3F3F3"/>
                    </a:solidFill>
                  </a:tcPr>
                </a:tc>
                <a:tc>
                  <a:txBody>
                    <a:bodyPr/>
                    <a:lstStyle/>
                    <a:p>
                      <a:pPr>
                        <a:defRPr sz="2300" cap="none" spc="0">
                          <a:solidFill>
                            <a:srgbClr val="282828"/>
                          </a:solidFill>
                          <a:latin typeface="PT Sans"/>
                          <a:ea typeface="PT Sans"/>
                          <a:cs typeface="PT Sans"/>
                          <a:sym typeface="PT Sans"/>
                        </a:defRPr>
                      </a:pPr>
                      <a:endParaRPr/>
                    </a:p>
                  </a:txBody>
                  <a:tcPr marL="50800" marR="50800" marT="50800" marB="50800" anchor="ctr" horzOverflow="overflow">
                    <a:lnL w="0">
                      <a:miter lim="400000"/>
                    </a:lnL>
                    <a:lnR w="0">
                      <a:miter lim="400000"/>
                    </a:lnR>
                    <a:lnT w="0">
                      <a:miter lim="400000"/>
                    </a:lnT>
                    <a:lnB w="0">
                      <a:miter lim="400000"/>
                    </a:lnB>
                    <a:solidFill>
                      <a:srgbClr val="F3F3F3"/>
                    </a:solidFill>
                  </a:tcPr>
                </a:tc>
                <a:tc>
                  <a:txBody>
                    <a:bodyPr/>
                    <a:lstStyle/>
                    <a:p>
                      <a:pPr>
                        <a:defRPr sz="2300" cap="none" spc="0">
                          <a:solidFill>
                            <a:srgbClr val="282828"/>
                          </a:solidFill>
                          <a:latin typeface="PT Sans"/>
                          <a:ea typeface="PT Sans"/>
                          <a:cs typeface="PT Sans"/>
                          <a:sym typeface="PT Sans"/>
                        </a:defRPr>
                      </a:pPr>
                      <a:endParaRPr/>
                    </a:p>
                  </a:txBody>
                  <a:tcPr marL="50800" marR="50800" marT="50800" marB="50800" anchor="ctr" horzOverflow="overflow">
                    <a:lnL w="0">
                      <a:miter lim="400000"/>
                    </a:lnL>
                    <a:lnR w="0">
                      <a:miter lim="400000"/>
                    </a:lnR>
                    <a:lnT w="0">
                      <a:miter lim="400000"/>
                    </a:lnT>
                    <a:lnB w="0">
                      <a:miter lim="400000"/>
                    </a:lnB>
                    <a:solidFill>
                      <a:srgbClr val="F3F3F3"/>
                    </a:solidFill>
                  </a:tcPr>
                </a:tc>
                <a:tc>
                  <a:txBody>
                    <a:bodyPr/>
                    <a:lstStyle/>
                    <a:p>
                      <a:pPr>
                        <a:defRPr sz="2300" cap="none" spc="0">
                          <a:solidFill>
                            <a:srgbClr val="282828"/>
                          </a:solidFill>
                          <a:latin typeface="PT Sans"/>
                          <a:ea typeface="PT Sans"/>
                          <a:cs typeface="PT Sans"/>
                          <a:sym typeface="PT Sans"/>
                        </a:defRPr>
                      </a:pPr>
                      <a:endParaRPr/>
                    </a:p>
                  </a:txBody>
                  <a:tcPr marL="50800" marR="50800" marT="50800" marB="50800" anchor="ctr" horzOverflow="overflow">
                    <a:lnL w="0">
                      <a:miter lim="400000"/>
                    </a:lnL>
                    <a:lnR w="0">
                      <a:miter lim="400000"/>
                    </a:lnR>
                    <a:lnT w="0">
                      <a:miter lim="400000"/>
                    </a:lnT>
                    <a:lnB w="0">
                      <a:miter lim="400000"/>
                    </a:lnB>
                    <a:solidFill>
                      <a:srgbClr val="F3F3F3"/>
                    </a:solidFill>
                  </a:tcPr>
                </a:tc>
                <a:tc>
                  <a:txBody>
                    <a:bodyPr/>
                    <a:lstStyle/>
                    <a:p>
                      <a:pPr>
                        <a:defRPr sz="2300" cap="none" spc="0">
                          <a:solidFill>
                            <a:srgbClr val="282828"/>
                          </a:solidFill>
                          <a:latin typeface="PT Sans"/>
                          <a:ea typeface="PT Sans"/>
                          <a:cs typeface="PT Sans"/>
                          <a:sym typeface="PT Sans"/>
                        </a:defRPr>
                      </a:pPr>
                      <a:endParaRPr/>
                    </a:p>
                  </a:txBody>
                  <a:tcPr marL="50800" marR="50800" marT="50800" marB="50800" anchor="ctr" horzOverflow="overflow">
                    <a:lnL w="0">
                      <a:miter lim="400000"/>
                    </a:lnL>
                    <a:lnR w="0">
                      <a:miter lim="400000"/>
                    </a:lnR>
                    <a:lnT w="0">
                      <a:miter lim="400000"/>
                    </a:lnT>
                    <a:lnB w="0">
                      <a:miter lim="400000"/>
                    </a:lnB>
                    <a:solidFill>
                      <a:srgbClr val="F3F3F3"/>
                    </a:solidFill>
                  </a:tcPr>
                </a:tc>
                <a:tc>
                  <a:txBody>
                    <a:bodyPr/>
                    <a:lstStyle/>
                    <a:p>
                      <a:pPr>
                        <a:defRPr sz="2300" cap="none" spc="0">
                          <a:solidFill>
                            <a:srgbClr val="282828"/>
                          </a:solidFill>
                          <a:latin typeface="PT Sans"/>
                          <a:ea typeface="PT Sans"/>
                          <a:cs typeface="PT Sans"/>
                          <a:sym typeface="PT Sans"/>
                        </a:defRPr>
                      </a:pPr>
                      <a:endParaRPr/>
                    </a:p>
                  </a:txBody>
                  <a:tcPr marL="50800" marR="50800" marT="50800" marB="50800" anchor="ctr" horzOverflow="overflow">
                    <a:lnL w="0">
                      <a:miter lim="400000"/>
                    </a:lnL>
                    <a:lnR w="0">
                      <a:miter lim="400000"/>
                    </a:lnR>
                    <a:lnT w="0">
                      <a:miter lim="400000"/>
                    </a:lnT>
                    <a:lnB w="0">
                      <a:miter lim="400000"/>
                    </a:lnB>
                    <a:solidFill>
                      <a:srgbClr val="F3F3F3"/>
                    </a:solidFill>
                  </a:tcPr>
                </a:tc>
                <a:tc>
                  <a:txBody>
                    <a:bodyPr/>
                    <a:lstStyle/>
                    <a:p>
                      <a:pPr>
                        <a:defRPr sz="2300" cap="none" spc="0">
                          <a:solidFill>
                            <a:srgbClr val="282828"/>
                          </a:solidFill>
                          <a:latin typeface="PT Sans"/>
                          <a:ea typeface="PT Sans"/>
                          <a:cs typeface="PT Sans"/>
                          <a:sym typeface="PT Sans"/>
                        </a:defRPr>
                      </a:pPr>
                      <a:endParaRPr/>
                    </a:p>
                  </a:txBody>
                  <a:tcPr marL="50800" marR="50800" marT="50800" marB="50800" anchor="ctr" horzOverflow="overflow">
                    <a:lnL w="0">
                      <a:miter lim="400000"/>
                    </a:lnL>
                    <a:lnR w="0">
                      <a:miter lim="400000"/>
                    </a:lnR>
                    <a:lnT w="0">
                      <a:miter lim="400000"/>
                    </a:lnT>
                    <a:lnB w="0">
                      <a:miter lim="400000"/>
                    </a:lnB>
                    <a:solidFill>
                      <a:srgbClr val="F3F3F3"/>
                    </a:solidFill>
                  </a:tcPr>
                </a:tc>
                <a:tc>
                  <a:txBody>
                    <a:bodyPr/>
                    <a:lstStyle/>
                    <a:p>
                      <a:pPr>
                        <a:defRPr sz="2300" cap="none" spc="0">
                          <a:solidFill>
                            <a:srgbClr val="282828"/>
                          </a:solidFill>
                          <a:latin typeface="PT Sans"/>
                          <a:ea typeface="PT Sans"/>
                          <a:cs typeface="PT Sans"/>
                          <a:sym typeface="PT Sans"/>
                        </a:defRPr>
                      </a:pPr>
                      <a:endParaRPr/>
                    </a:p>
                  </a:txBody>
                  <a:tcPr marL="50800" marR="50800" marT="50800" marB="50800" anchor="ctr" horzOverflow="overflow">
                    <a:lnL w="0">
                      <a:miter lim="400000"/>
                    </a:lnL>
                    <a:lnR w="0">
                      <a:miter lim="400000"/>
                    </a:lnR>
                    <a:lnT w="0">
                      <a:miter lim="400000"/>
                    </a:lnT>
                    <a:lnB w="0">
                      <a:miter lim="400000"/>
                    </a:lnB>
                    <a:solidFill>
                      <a:srgbClr val="F3F3F3"/>
                    </a:solidFill>
                  </a:tcPr>
                </a:tc>
                <a:tc>
                  <a:txBody>
                    <a:bodyPr/>
                    <a:lstStyle/>
                    <a:p>
                      <a:pPr>
                        <a:defRPr sz="2300" cap="none" spc="0">
                          <a:solidFill>
                            <a:srgbClr val="282828"/>
                          </a:solidFill>
                          <a:latin typeface="PT Sans"/>
                          <a:ea typeface="PT Sans"/>
                          <a:cs typeface="PT Sans"/>
                          <a:sym typeface="PT Sans"/>
                        </a:defRPr>
                      </a:pPr>
                      <a:endParaRPr/>
                    </a:p>
                  </a:txBody>
                  <a:tcPr marL="50800" marR="50800" marT="50800" marB="50800" anchor="ctr" horzOverflow="overflow">
                    <a:lnL w="0">
                      <a:miter lim="400000"/>
                    </a:lnL>
                    <a:lnR w="0">
                      <a:miter lim="400000"/>
                    </a:lnR>
                    <a:lnT w="0">
                      <a:miter lim="400000"/>
                    </a:lnT>
                    <a:lnB w="0">
                      <a:miter lim="400000"/>
                    </a:lnB>
                    <a:solidFill>
                      <a:srgbClr val="F3F3F3"/>
                    </a:solidFill>
                  </a:tcPr>
                </a:tc>
                <a:tc>
                  <a:txBody>
                    <a:bodyPr/>
                    <a:lstStyle/>
                    <a:p>
                      <a:pPr>
                        <a:defRPr sz="2300" cap="none" spc="0">
                          <a:solidFill>
                            <a:srgbClr val="282828"/>
                          </a:solidFill>
                          <a:latin typeface="PT Sans"/>
                          <a:ea typeface="PT Sans"/>
                          <a:cs typeface="PT Sans"/>
                          <a:sym typeface="PT Sans"/>
                        </a:defRPr>
                      </a:pPr>
                      <a:endParaRPr/>
                    </a:p>
                  </a:txBody>
                  <a:tcPr marL="50800" marR="50800" marT="50800" marB="50800" anchor="ctr" horzOverflow="overflow">
                    <a:lnL w="0">
                      <a:miter lim="400000"/>
                    </a:lnL>
                    <a:lnR w="0">
                      <a:miter lim="400000"/>
                    </a:lnR>
                    <a:lnT w="0">
                      <a:miter lim="400000"/>
                    </a:lnT>
                    <a:lnB w="0">
                      <a:miter lim="400000"/>
                    </a:lnB>
                    <a:solidFill>
                      <a:srgbClr val="F3F3F3"/>
                    </a:solidFill>
                  </a:tcPr>
                </a:tc>
                <a:tc>
                  <a:txBody>
                    <a:bodyPr/>
                    <a:lstStyle/>
                    <a:p>
                      <a:pPr>
                        <a:defRPr sz="2300" cap="none" spc="0">
                          <a:solidFill>
                            <a:srgbClr val="282828"/>
                          </a:solidFill>
                          <a:latin typeface="PT Sans"/>
                          <a:ea typeface="PT Sans"/>
                          <a:cs typeface="PT Sans"/>
                          <a:sym typeface="PT Sans"/>
                        </a:defRPr>
                      </a:pPr>
                      <a:endParaRPr/>
                    </a:p>
                  </a:txBody>
                  <a:tcPr marL="50800" marR="50800" marT="50800" marB="50800" anchor="ctr" horzOverflow="overflow">
                    <a:lnL w="0">
                      <a:miter lim="400000"/>
                    </a:lnL>
                    <a:lnR w="0">
                      <a:miter lim="400000"/>
                    </a:lnR>
                    <a:lnT w="0">
                      <a:miter lim="400000"/>
                    </a:lnT>
                    <a:lnB w="0">
                      <a:miter lim="400000"/>
                    </a:lnB>
                    <a:solidFill>
                      <a:srgbClr val="F3F3F3"/>
                    </a:solidFill>
                  </a:tcPr>
                </a:tc>
                <a:tc>
                  <a:txBody>
                    <a:bodyPr/>
                    <a:lstStyle/>
                    <a:p>
                      <a:pPr>
                        <a:defRPr sz="2300" cap="none" spc="0">
                          <a:solidFill>
                            <a:srgbClr val="282828"/>
                          </a:solidFill>
                          <a:latin typeface="PT Sans"/>
                          <a:ea typeface="PT Sans"/>
                          <a:cs typeface="PT Sans"/>
                          <a:sym typeface="PT Sans"/>
                        </a:defRPr>
                      </a:pPr>
                      <a:endParaRPr/>
                    </a:p>
                  </a:txBody>
                  <a:tcPr marL="50800" marR="50800" marT="50800" marB="50800" anchor="ctr" horzOverflow="overflow">
                    <a:lnL w="0">
                      <a:miter lim="400000"/>
                    </a:lnL>
                    <a:lnR w="0">
                      <a:miter lim="400000"/>
                    </a:lnR>
                    <a:lnT w="0">
                      <a:miter lim="400000"/>
                    </a:lnT>
                    <a:lnB w="0">
                      <a:miter lim="400000"/>
                    </a:lnB>
                    <a:solidFill>
                      <a:srgbClr val="F3F3F3"/>
                    </a:solidFill>
                  </a:tcPr>
                </a:tc>
                <a:tc>
                  <a:txBody>
                    <a:bodyPr/>
                    <a:lstStyle/>
                    <a:p>
                      <a:pPr>
                        <a:defRPr sz="2300" cap="none" spc="0">
                          <a:solidFill>
                            <a:srgbClr val="282828"/>
                          </a:solidFill>
                          <a:latin typeface="PT Sans"/>
                          <a:ea typeface="PT Sans"/>
                          <a:cs typeface="PT Sans"/>
                          <a:sym typeface="PT Sans"/>
                        </a:defRPr>
                      </a:pPr>
                      <a:endParaRPr/>
                    </a:p>
                  </a:txBody>
                  <a:tcPr marL="50800" marR="50800" marT="50800" marB="50800" anchor="ctr" horzOverflow="overflow">
                    <a:lnL w="0">
                      <a:miter lim="400000"/>
                    </a:lnL>
                    <a:lnR w="0">
                      <a:miter lim="400000"/>
                    </a:lnR>
                    <a:lnT w="0">
                      <a:miter lim="400000"/>
                    </a:lnT>
                    <a:lnB w="0">
                      <a:miter lim="400000"/>
                    </a:lnB>
                    <a:solidFill>
                      <a:srgbClr val="F3F3F3"/>
                    </a:solidFill>
                  </a:tcPr>
                </a:tc>
              </a:tr>
              <a:tr h="801687">
                <a:tc>
                  <a:txBody>
                    <a:bodyPr/>
                    <a:lstStyle/>
                    <a:p>
                      <a:pPr algn="l">
                        <a:defRPr b="0" cap="none" spc="0">
                          <a:solidFill>
                            <a:srgbClr val="000000"/>
                          </a:solidFill>
                        </a:defRPr>
                      </a:pPr>
                      <a:r>
                        <a:rPr sz="2300">
                          <a:solidFill>
                            <a:srgbClr val="727574"/>
                          </a:solidFill>
                          <a:latin typeface="PT Sans"/>
                          <a:ea typeface="PT Sans"/>
                          <a:cs typeface="PT Sans"/>
                          <a:sym typeface="PT Sans"/>
                        </a:rPr>
                        <a:t>   Evaluation of the effectiveness</a:t>
                      </a:r>
                    </a:p>
                  </a:txBody>
                  <a:tcPr marL="50800" marR="50800" marT="50800" marB="50800" anchor="ctr" horzOverflow="overflow">
                    <a:lnR w="0">
                      <a:miter lim="400000"/>
                    </a:lnR>
                    <a:solidFill>
                      <a:srgbClr val="FFFFFF"/>
                    </a:solidFill>
                  </a:tcPr>
                </a:tc>
                <a:tc>
                  <a:txBody>
                    <a:bodyPr/>
                    <a:lstStyle/>
                    <a:p>
                      <a:pPr>
                        <a:defRPr sz="2300" cap="none" spc="0">
                          <a:solidFill>
                            <a:srgbClr val="282828"/>
                          </a:solidFill>
                          <a:latin typeface="PT Sans"/>
                          <a:ea typeface="PT Sans"/>
                          <a:cs typeface="PT Sans"/>
                          <a:sym typeface="PT Sans"/>
                        </a:defRPr>
                      </a:pPr>
                      <a:endParaRPr/>
                    </a:p>
                  </a:txBody>
                  <a:tcPr marL="50800" marR="50800" marT="50800" marB="50800" anchor="ctr" horzOverflow="overflow">
                    <a:lnL w="0">
                      <a:miter lim="400000"/>
                    </a:lnL>
                    <a:lnR w="0">
                      <a:miter lim="400000"/>
                    </a:lnR>
                    <a:lnT w="0">
                      <a:miter lim="400000"/>
                    </a:lnT>
                    <a:lnB w="0">
                      <a:miter lim="400000"/>
                    </a:lnB>
                  </a:tcPr>
                </a:tc>
                <a:tc>
                  <a:txBody>
                    <a:bodyPr/>
                    <a:lstStyle/>
                    <a:p>
                      <a:pPr>
                        <a:defRPr sz="2300" cap="none" spc="0">
                          <a:solidFill>
                            <a:srgbClr val="282828"/>
                          </a:solidFill>
                          <a:latin typeface="PT Sans"/>
                          <a:ea typeface="PT Sans"/>
                          <a:cs typeface="PT Sans"/>
                          <a:sym typeface="PT Sans"/>
                        </a:defRPr>
                      </a:pPr>
                      <a:endParaRPr/>
                    </a:p>
                  </a:txBody>
                  <a:tcPr marL="50800" marR="50800" marT="50800" marB="50800" anchor="ctr" horzOverflow="overflow">
                    <a:lnL w="0">
                      <a:miter lim="400000"/>
                    </a:lnL>
                    <a:lnR w="0">
                      <a:miter lim="400000"/>
                    </a:lnR>
                    <a:lnT w="0">
                      <a:miter lim="400000"/>
                    </a:lnT>
                    <a:lnB w="0">
                      <a:miter lim="400000"/>
                    </a:lnB>
                  </a:tcPr>
                </a:tc>
                <a:tc>
                  <a:txBody>
                    <a:bodyPr/>
                    <a:lstStyle/>
                    <a:p>
                      <a:pPr>
                        <a:defRPr sz="2300" cap="none" spc="0">
                          <a:solidFill>
                            <a:srgbClr val="282828"/>
                          </a:solidFill>
                          <a:latin typeface="PT Sans"/>
                          <a:ea typeface="PT Sans"/>
                          <a:cs typeface="PT Sans"/>
                          <a:sym typeface="PT Sans"/>
                        </a:defRPr>
                      </a:pPr>
                      <a:endParaRPr/>
                    </a:p>
                  </a:txBody>
                  <a:tcPr marL="50800" marR="50800" marT="50800" marB="50800" anchor="ctr" horzOverflow="overflow">
                    <a:lnL w="0">
                      <a:miter lim="400000"/>
                    </a:lnL>
                    <a:lnR w="0">
                      <a:miter lim="400000"/>
                    </a:lnR>
                    <a:lnT w="0">
                      <a:miter lim="400000"/>
                    </a:lnT>
                    <a:lnB w="0">
                      <a:miter lim="400000"/>
                    </a:lnB>
                  </a:tcPr>
                </a:tc>
                <a:tc>
                  <a:txBody>
                    <a:bodyPr/>
                    <a:lstStyle/>
                    <a:p>
                      <a:pPr>
                        <a:defRPr sz="2300" cap="none" spc="0">
                          <a:solidFill>
                            <a:srgbClr val="282828"/>
                          </a:solidFill>
                          <a:latin typeface="PT Sans"/>
                          <a:ea typeface="PT Sans"/>
                          <a:cs typeface="PT Sans"/>
                          <a:sym typeface="PT Sans"/>
                        </a:defRPr>
                      </a:pPr>
                      <a:endParaRPr/>
                    </a:p>
                  </a:txBody>
                  <a:tcPr marL="50800" marR="50800" marT="50800" marB="50800" anchor="ctr" horzOverflow="overflow">
                    <a:lnL w="0">
                      <a:miter lim="400000"/>
                    </a:lnL>
                    <a:lnR w="0">
                      <a:miter lim="400000"/>
                    </a:lnR>
                    <a:lnT w="0">
                      <a:miter lim="400000"/>
                    </a:lnT>
                    <a:lnB w="0">
                      <a:miter lim="400000"/>
                    </a:lnB>
                  </a:tcPr>
                </a:tc>
                <a:tc>
                  <a:txBody>
                    <a:bodyPr/>
                    <a:lstStyle/>
                    <a:p>
                      <a:pPr>
                        <a:defRPr sz="2300" cap="none" spc="0">
                          <a:solidFill>
                            <a:srgbClr val="282828"/>
                          </a:solidFill>
                          <a:latin typeface="PT Sans"/>
                          <a:ea typeface="PT Sans"/>
                          <a:cs typeface="PT Sans"/>
                          <a:sym typeface="PT Sans"/>
                        </a:defRPr>
                      </a:pPr>
                      <a:endParaRPr/>
                    </a:p>
                  </a:txBody>
                  <a:tcPr marL="50800" marR="50800" marT="50800" marB="50800" anchor="ctr" horzOverflow="overflow">
                    <a:lnL w="0">
                      <a:miter lim="400000"/>
                    </a:lnL>
                    <a:lnR w="0">
                      <a:miter lim="400000"/>
                    </a:lnR>
                    <a:lnT w="0">
                      <a:miter lim="400000"/>
                    </a:lnT>
                    <a:lnB w="0">
                      <a:miter lim="400000"/>
                    </a:lnB>
                  </a:tcPr>
                </a:tc>
                <a:tc>
                  <a:txBody>
                    <a:bodyPr/>
                    <a:lstStyle/>
                    <a:p>
                      <a:pPr>
                        <a:defRPr sz="2300" cap="none" spc="0">
                          <a:solidFill>
                            <a:srgbClr val="282828"/>
                          </a:solidFill>
                          <a:latin typeface="PT Sans"/>
                          <a:ea typeface="PT Sans"/>
                          <a:cs typeface="PT Sans"/>
                          <a:sym typeface="PT Sans"/>
                        </a:defRPr>
                      </a:pPr>
                      <a:endParaRPr/>
                    </a:p>
                  </a:txBody>
                  <a:tcPr marL="50800" marR="50800" marT="50800" marB="50800" anchor="ctr" horzOverflow="overflow">
                    <a:lnL w="0">
                      <a:miter lim="400000"/>
                    </a:lnL>
                    <a:lnR w="0">
                      <a:miter lim="400000"/>
                    </a:lnR>
                    <a:lnT w="0">
                      <a:miter lim="400000"/>
                    </a:lnT>
                    <a:lnB w="0">
                      <a:miter lim="400000"/>
                    </a:lnB>
                  </a:tcPr>
                </a:tc>
                <a:tc>
                  <a:txBody>
                    <a:bodyPr/>
                    <a:lstStyle/>
                    <a:p>
                      <a:pPr>
                        <a:defRPr sz="2300" cap="none" spc="0">
                          <a:solidFill>
                            <a:srgbClr val="282828"/>
                          </a:solidFill>
                          <a:latin typeface="PT Sans"/>
                          <a:ea typeface="PT Sans"/>
                          <a:cs typeface="PT Sans"/>
                          <a:sym typeface="PT Sans"/>
                        </a:defRPr>
                      </a:pPr>
                      <a:endParaRPr/>
                    </a:p>
                  </a:txBody>
                  <a:tcPr marL="50800" marR="50800" marT="50800" marB="50800" anchor="ctr" horzOverflow="overflow">
                    <a:lnL w="0">
                      <a:miter lim="400000"/>
                    </a:lnL>
                    <a:lnR w="0">
                      <a:miter lim="400000"/>
                    </a:lnR>
                    <a:lnT w="0">
                      <a:miter lim="400000"/>
                    </a:lnT>
                    <a:lnB w="0">
                      <a:miter lim="400000"/>
                    </a:lnB>
                  </a:tcPr>
                </a:tc>
                <a:tc>
                  <a:txBody>
                    <a:bodyPr/>
                    <a:lstStyle/>
                    <a:p>
                      <a:pPr>
                        <a:defRPr sz="2300" cap="none" spc="0">
                          <a:solidFill>
                            <a:srgbClr val="282828"/>
                          </a:solidFill>
                          <a:latin typeface="PT Sans"/>
                          <a:ea typeface="PT Sans"/>
                          <a:cs typeface="PT Sans"/>
                          <a:sym typeface="PT Sans"/>
                        </a:defRPr>
                      </a:pPr>
                      <a:endParaRPr/>
                    </a:p>
                  </a:txBody>
                  <a:tcPr marL="50800" marR="50800" marT="50800" marB="50800" anchor="ctr" horzOverflow="overflow">
                    <a:lnL w="0">
                      <a:miter lim="400000"/>
                    </a:lnL>
                    <a:lnR w="0">
                      <a:miter lim="400000"/>
                    </a:lnR>
                    <a:lnT w="0">
                      <a:miter lim="400000"/>
                    </a:lnT>
                    <a:lnB w="0">
                      <a:miter lim="400000"/>
                    </a:lnB>
                  </a:tcPr>
                </a:tc>
                <a:tc>
                  <a:txBody>
                    <a:bodyPr/>
                    <a:lstStyle/>
                    <a:p>
                      <a:pPr>
                        <a:defRPr sz="2300" cap="none" spc="0">
                          <a:solidFill>
                            <a:srgbClr val="282828"/>
                          </a:solidFill>
                          <a:latin typeface="PT Sans"/>
                          <a:ea typeface="PT Sans"/>
                          <a:cs typeface="PT Sans"/>
                          <a:sym typeface="PT Sans"/>
                        </a:defRPr>
                      </a:pPr>
                      <a:endParaRPr/>
                    </a:p>
                  </a:txBody>
                  <a:tcPr marL="50800" marR="50800" marT="50800" marB="50800" anchor="ctr" horzOverflow="overflow">
                    <a:lnL w="0">
                      <a:miter lim="400000"/>
                    </a:lnL>
                    <a:lnR w="0">
                      <a:miter lim="400000"/>
                    </a:lnR>
                    <a:lnT w="0">
                      <a:miter lim="400000"/>
                    </a:lnT>
                    <a:lnB w="0">
                      <a:miter lim="400000"/>
                    </a:lnB>
                  </a:tcPr>
                </a:tc>
                <a:tc>
                  <a:txBody>
                    <a:bodyPr/>
                    <a:lstStyle/>
                    <a:p>
                      <a:pPr>
                        <a:defRPr sz="2300" cap="none" spc="0">
                          <a:solidFill>
                            <a:srgbClr val="282828"/>
                          </a:solidFill>
                          <a:latin typeface="PT Sans"/>
                          <a:ea typeface="PT Sans"/>
                          <a:cs typeface="PT Sans"/>
                          <a:sym typeface="PT Sans"/>
                        </a:defRPr>
                      </a:pPr>
                      <a:endParaRPr/>
                    </a:p>
                  </a:txBody>
                  <a:tcPr marL="50800" marR="50800" marT="50800" marB="50800" anchor="ctr" horzOverflow="overflow">
                    <a:lnL w="0">
                      <a:miter lim="400000"/>
                    </a:lnL>
                    <a:lnR w="0">
                      <a:miter lim="400000"/>
                    </a:lnR>
                    <a:lnT w="0">
                      <a:miter lim="400000"/>
                    </a:lnT>
                    <a:lnB w="0">
                      <a:miter lim="400000"/>
                    </a:lnB>
                  </a:tcPr>
                </a:tc>
                <a:tc>
                  <a:txBody>
                    <a:bodyPr/>
                    <a:lstStyle/>
                    <a:p>
                      <a:pPr>
                        <a:defRPr sz="2300" cap="none" spc="0">
                          <a:solidFill>
                            <a:srgbClr val="282828"/>
                          </a:solidFill>
                          <a:latin typeface="PT Sans"/>
                          <a:ea typeface="PT Sans"/>
                          <a:cs typeface="PT Sans"/>
                          <a:sym typeface="PT Sans"/>
                        </a:defRPr>
                      </a:pPr>
                      <a:endParaRPr/>
                    </a:p>
                  </a:txBody>
                  <a:tcPr marL="50800" marR="50800" marT="50800" marB="50800" anchor="ctr" horzOverflow="overflow">
                    <a:lnL w="0">
                      <a:miter lim="400000"/>
                    </a:lnL>
                    <a:lnR w="0">
                      <a:miter lim="400000"/>
                    </a:lnR>
                    <a:lnT w="0">
                      <a:miter lim="400000"/>
                    </a:lnT>
                    <a:lnB w="0">
                      <a:miter lim="400000"/>
                    </a:lnB>
                  </a:tcPr>
                </a:tc>
                <a:tc>
                  <a:txBody>
                    <a:bodyPr/>
                    <a:lstStyle/>
                    <a:p>
                      <a:pPr>
                        <a:defRPr sz="2300" cap="none" spc="0">
                          <a:solidFill>
                            <a:srgbClr val="282828"/>
                          </a:solidFill>
                          <a:latin typeface="PT Sans"/>
                          <a:ea typeface="PT Sans"/>
                          <a:cs typeface="PT Sans"/>
                          <a:sym typeface="PT Sans"/>
                        </a:defRPr>
                      </a:pPr>
                      <a:endParaRPr/>
                    </a:p>
                  </a:txBody>
                  <a:tcPr marL="50800" marR="50800" marT="50800" marB="50800" anchor="ctr" horzOverflow="overflow">
                    <a:lnL w="0">
                      <a:miter lim="400000"/>
                    </a:lnL>
                    <a:lnR w="0">
                      <a:miter lim="400000"/>
                    </a:lnR>
                    <a:lnT w="0">
                      <a:miter lim="400000"/>
                    </a:lnT>
                    <a:lnB w="0">
                      <a:miter lim="400000"/>
                    </a:lnB>
                  </a:tcPr>
                </a:tc>
              </a:tr>
              <a:tr h="801687">
                <a:tc>
                  <a:txBody>
                    <a:bodyPr/>
                    <a:lstStyle/>
                    <a:p>
                      <a:pPr algn="l">
                        <a:defRPr b="0" cap="none" spc="0">
                          <a:solidFill>
                            <a:srgbClr val="000000"/>
                          </a:solidFill>
                        </a:defRPr>
                      </a:pPr>
                      <a:r>
                        <a:rPr sz="2300">
                          <a:solidFill>
                            <a:srgbClr val="727574"/>
                          </a:solidFill>
                          <a:latin typeface="PT Sans"/>
                          <a:ea typeface="PT Sans"/>
                          <a:cs typeface="PT Sans"/>
                          <a:sym typeface="PT Sans"/>
                        </a:rPr>
                        <a:t>   Presentation of the new plan</a:t>
                      </a:r>
                    </a:p>
                  </a:txBody>
                  <a:tcPr marL="50800" marR="50800" marT="50800" marB="50800" anchor="ctr" horzOverflow="overflow">
                    <a:lnR w="0">
                      <a:miter lim="400000"/>
                    </a:lnR>
                    <a:solidFill>
                      <a:srgbClr val="F3F3F3"/>
                    </a:solidFill>
                  </a:tcPr>
                </a:tc>
                <a:tc>
                  <a:txBody>
                    <a:bodyPr/>
                    <a:lstStyle/>
                    <a:p>
                      <a:pPr>
                        <a:defRPr sz="2300" cap="none" spc="0">
                          <a:solidFill>
                            <a:srgbClr val="282828"/>
                          </a:solidFill>
                          <a:latin typeface="PT Sans"/>
                          <a:ea typeface="PT Sans"/>
                          <a:cs typeface="PT Sans"/>
                          <a:sym typeface="PT Sans"/>
                        </a:defRPr>
                      </a:pPr>
                      <a:endParaRPr/>
                    </a:p>
                  </a:txBody>
                  <a:tcPr marL="50800" marR="50800" marT="50800" marB="50800" anchor="ctr" horzOverflow="overflow">
                    <a:lnL w="0">
                      <a:miter lim="400000"/>
                    </a:lnL>
                    <a:lnR w="0">
                      <a:miter lim="400000"/>
                    </a:lnR>
                    <a:lnT w="0">
                      <a:miter lim="400000"/>
                    </a:lnT>
                    <a:lnB w="0">
                      <a:miter lim="400000"/>
                    </a:lnB>
                    <a:solidFill>
                      <a:srgbClr val="F3F3F3"/>
                    </a:solidFill>
                  </a:tcPr>
                </a:tc>
                <a:tc>
                  <a:txBody>
                    <a:bodyPr/>
                    <a:lstStyle/>
                    <a:p>
                      <a:pPr>
                        <a:defRPr sz="2300" cap="none" spc="0">
                          <a:solidFill>
                            <a:srgbClr val="282828"/>
                          </a:solidFill>
                          <a:latin typeface="PT Sans"/>
                          <a:ea typeface="PT Sans"/>
                          <a:cs typeface="PT Sans"/>
                          <a:sym typeface="PT Sans"/>
                        </a:defRPr>
                      </a:pPr>
                      <a:endParaRPr/>
                    </a:p>
                  </a:txBody>
                  <a:tcPr marL="50800" marR="50800" marT="50800" marB="50800" anchor="ctr" horzOverflow="overflow">
                    <a:lnL w="0">
                      <a:miter lim="400000"/>
                    </a:lnL>
                    <a:lnR w="0">
                      <a:miter lim="400000"/>
                    </a:lnR>
                    <a:lnT w="0">
                      <a:miter lim="400000"/>
                    </a:lnT>
                    <a:lnB w="0">
                      <a:miter lim="400000"/>
                    </a:lnB>
                    <a:solidFill>
                      <a:srgbClr val="F3F3F3"/>
                    </a:solidFill>
                  </a:tcPr>
                </a:tc>
                <a:tc>
                  <a:txBody>
                    <a:bodyPr/>
                    <a:lstStyle/>
                    <a:p>
                      <a:pPr>
                        <a:defRPr sz="2300" cap="none" spc="0">
                          <a:solidFill>
                            <a:srgbClr val="282828"/>
                          </a:solidFill>
                          <a:latin typeface="PT Sans"/>
                          <a:ea typeface="PT Sans"/>
                          <a:cs typeface="PT Sans"/>
                          <a:sym typeface="PT Sans"/>
                        </a:defRPr>
                      </a:pPr>
                      <a:endParaRPr/>
                    </a:p>
                  </a:txBody>
                  <a:tcPr marL="50800" marR="50800" marT="50800" marB="50800" anchor="ctr" horzOverflow="overflow">
                    <a:lnL w="0">
                      <a:miter lim="400000"/>
                    </a:lnL>
                    <a:lnR w="0">
                      <a:miter lim="400000"/>
                    </a:lnR>
                    <a:lnT w="0">
                      <a:miter lim="400000"/>
                    </a:lnT>
                    <a:lnB w="0">
                      <a:miter lim="400000"/>
                    </a:lnB>
                    <a:solidFill>
                      <a:srgbClr val="F3F3F3"/>
                    </a:solidFill>
                  </a:tcPr>
                </a:tc>
                <a:tc>
                  <a:txBody>
                    <a:bodyPr/>
                    <a:lstStyle/>
                    <a:p>
                      <a:pPr>
                        <a:defRPr sz="2300" cap="none" spc="0">
                          <a:solidFill>
                            <a:srgbClr val="282828"/>
                          </a:solidFill>
                          <a:latin typeface="PT Sans"/>
                          <a:ea typeface="PT Sans"/>
                          <a:cs typeface="PT Sans"/>
                          <a:sym typeface="PT Sans"/>
                        </a:defRPr>
                      </a:pPr>
                      <a:endParaRPr/>
                    </a:p>
                  </a:txBody>
                  <a:tcPr marL="50800" marR="50800" marT="50800" marB="50800" anchor="ctr" horzOverflow="overflow">
                    <a:lnL w="0">
                      <a:miter lim="400000"/>
                    </a:lnL>
                    <a:lnR w="0">
                      <a:miter lim="400000"/>
                    </a:lnR>
                    <a:lnT w="0">
                      <a:miter lim="400000"/>
                    </a:lnT>
                    <a:lnB w="0">
                      <a:miter lim="400000"/>
                    </a:lnB>
                    <a:solidFill>
                      <a:srgbClr val="F3F3F3"/>
                    </a:solidFill>
                  </a:tcPr>
                </a:tc>
                <a:tc>
                  <a:txBody>
                    <a:bodyPr/>
                    <a:lstStyle/>
                    <a:p>
                      <a:pPr>
                        <a:defRPr sz="2300" cap="none" spc="0">
                          <a:solidFill>
                            <a:srgbClr val="282828"/>
                          </a:solidFill>
                          <a:latin typeface="PT Sans"/>
                          <a:ea typeface="PT Sans"/>
                          <a:cs typeface="PT Sans"/>
                          <a:sym typeface="PT Sans"/>
                        </a:defRPr>
                      </a:pPr>
                      <a:endParaRPr/>
                    </a:p>
                  </a:txBody>
                  <a:tcPr marL="50800" marR="50800" marT="50800" marB="50800" anchor="ctr" horzOverflow="overflow">
                    <a:lnL w="0">
                      <a:miter lim="400000"/>
                    </a:lnL>
                    <a:lnR w="0">
                      <a:miter lim="400000"/>
                    </a:lnR>
                    <a:lnT w="0">
                      <a:miter lim="400000"/>
                    </a:lnT>
                    <a:lnB w="0">
                      <a:miter lim="400000"/>
                    </a:lnB>
                    <a:solidFill>
                      <a:srgbClr val="F3F3F3"/>
                    </a:solidFill>
                  </a:tcPr>
                </a:tc>
                <a:tc>
                  <a:txBody>
                    <a:bodyPr/>
                    <a:lstStyle/>
                    <a:p>
                      <a:pPr>
                        <a:defRPr sz="2300" cap="none" spc="0">
                          <a:solidFill>
                            <a:srgbClr val="282828"/>
                          </a:solidFill>
                          <a:latin typeface="PT Sans"/>
                          <a:ea typeface="PT Sans"/>
                          <a:cs typeface="PT Sans"/>
                          <a:sym typeface="PT Sans"/>
                        </a:defRPr>
                      </a:pPr>
                      <a:endParaRPr/>
                    </a:p>
                  </a:txBody>
                  <a:tcPr marL="50800" marR="50800" marT="50800" marB="50800" anchor="ctr" horzOverflow="overflow">
                    <a:lnL w="0">
                      <a:miter lim="400000"/>
                    </a:lnL>
                    <a:lnR w="0">
                      <a:miter lim="400000"/>
                    </a:lnR>
                    <a:lnT w="0">
                      <a:miter lim="400000"/>
                    </a:lnT>
                    <a:lnB w="0">
                      <a:miter lim="400000"/>
                    </a:lnB>
                    <a:solidFill>
                      <a:srgbClr val="F3F3F3"/>
                    </a:solidFill>
                  </a:tcPr>
                </a:tc>
                <a:tc>
                  <a:txBody>
                    <a:bodyPr/>
                    <a:lstStyle/>
                    <a:p>
                      <a:pPr>
                        <a:defRPr sz="2300" cap="none" spc="0">
                          <a:solidFill>
                            <a:srgbClr val="282828"/>
                          </a:solidFill>
                          <a:latin typeface="PT Sans"/>
                          <a:ea typeface="PT Sans"/>
                          <a:cs typeface="PT Sans"/>
                          <a:sym typeface="PT Sans"/>
                        </a:defRPr>
                      </a:pPr>
                      <a:endParaRPr/>
                    </a:p>
                  </a:txBody>
                  <a:tcPr marL="50800" marR="50800" marT="50800" marB="50800" anchor="ctr" horzOverflow="overflow">
                    <a:lnL w="0">
                      <a:miter lim="400000"/>
                    </a:lnL>
                    <a:lnR w="0">
                      <a:miter lim="400000"/>
                    </a:lnR>
                    <a:lnT w="0">
                      <a:miter lim="400000"/>
                    </a:lnT>
                    <a:lnB w="0">
                      <a:miter lim="400000"/>
                    </a:lnB>
                    <a:solidFill>
                      <a:srgbClr val="F3F3F3"/>
                    </a:solidFill>
                  </a:tcPr>
                </a:tc>
                <a:tc>
                  <a:txBody>
                    <a:bodyPr/>
                    <a:lstStyle/>
                    <a:p>
                      <a:pPr>
                        <a:defRPr sz="2300" cap="none" spc="0">
                          <a:solidFill>
                            <a:srgbClr val="282828"/>
                          </a:solidFill>
                          <a:latin typeface="PT Sans"/>
                          <a:ea typeface="PT Sans"/>
                          <a:cs typeface="PT Sans"/>
                          <a:sym typeface="PT Sans"/>
                        </a:defRPr>
                      </a:pPr>
                      <a:endParaRPr/>
                    </a:p>
                  </a:txBody>
                  <a:tcPr marL="50800" marR="50800" marT="50800" marB="50800" anchor="ctr" horzOverflow="overflow">
                    <a:lnL w="0">
                      <a:miter lim="400000"/>
                    </a:lnL>
                    <a:lnR w="0">
                      <a:miter lim="400000"/>
                    </a:lnR>
                    <a:lnT w="0">
                      <a:miter lim="400000"/>
                    </a:lnT>
                    <a:lnB w="0">
                      <a:miter lim="400000"/>
                    </a:lnB>
                    <a:solidFill>
                      <a:srgbClr val="F3F3F3"/>
                    </a:solidFill>
                  </a:tcPr>
                </a:tc>
                <a:tc>
                  <a:txBody>
                    <a:bodyPr/>
                    <a:lstStyle/>
                    <a:p>
                      <a:pPr>
                        <a:defRPr sz="2300" cap="none" spc="0">
                          <a:solidFill>
                            <a:srgbClr val="282828"/>
                          </a:solidFill>
                          <a:latin typeface="PT Sans"/>
                          <a:ea typeface="PT Sans"/>
                          <a:cs typeface="PT Sans"/>
                          <a:sym typeface="PT Sans"/>
                        </a:defRPr>
                      </a:pPr>
                      <a:endParaRPr/>
                    </a:p>
                  </a:txBody>
                  <a:tcPr marL="50800" marR="50800" marT="50800" marB="50800" anchor="ctr" horzOverflow="overflow">
                    <a:lnL w="0">
                      <a:miter lim="400000"/>
                    </a:lnL>
                    <a:lnR w="0">
                      <a:miter lim="400000"/>
                    </a:lnR>
                    <a:lnT w="0">
                      <a:miter lim="400000"/>
                    </a:lnT>
                    <a:lnB w="0">
                      <a:miter lim="400000"/>
                    </a:lnB>
                    <a:solidFill>
                      <a:srgbClr val="F3F3F3"/>
                    </a:solidFill>
                  </a:tcPr>
                </a:tc>
                <a:tc>
                  <a:txBody>
                    <a:bodyPr/>
                    <a:lstStyle/>
                    <a:p>
                      <a:pPr>
                        <a:defRPr sz="2300" cap="none" spc="0">
                          <a:solidFill>
                            <a:srgbClr val="282828"/>
                          </a:solidFill>
                          <a:latin typeface="PT Sans"/>
                          <a:ea typeface="PT Sans"/>
                          <a:cs typeface="PT Sans"/>
                          <a:sym typeface="PT Sans"/>
                        </a:defRPr>
                      </a:pPr>
                      <a:endParaRPr/>
                    </a:p>
                  </a:txBody>
                  <a:tcPr marL="50800" marR="50800" marT="50800" marB="50800" anchor="ctr" horzOverflow="overflow">
                    <a:lnL w="0">
                      <a:miter lim="400000"/>
                    </a:lnL>
                    <a:lnR w="0">
                      <a:miter lim="400000"/>
                    </a:lnR>
                    <a:lnT w="0">
                      <a:miter lim="400000"/>
                    </a:lnT>
                    <a:lnB w="0">
                      <a:miter lim="400000"/>
                    </a:lnB>
                    <a:solidFill>
                      <a:srgbClr val="F3F3F3"/>
                    </a:solidFill>
                  </a:tcPr>
                </a:tc>
                <a:tc>
                  <a:txBody>
                    <a:bodyPr/>
                    <a:lstStyle/>
                    <a:p>
                      <a:pPr>
                        <a:defRPr sz="2300" cap="none" spc="0">
                          <a:solidFill>
                            <a:srgbClr val="282828"/>
                          </a:solidFill>
                          <a:latin typeface="PT Sans"/>
                          <a:ea typeface="PT Sans"/>
                          <a:cs typeface="PT Sans"/>
                          <a:sym typeface="PT Sans"/>
                        </a:defRPr>
                      </a:pPr>
                      <a:endParaRPr/>
                    </a:p>
                  </a:txBody>
                  <a:tcPr marL="50800" marR="50800" marT="50800" marB="50800" anchor="ctr" horzOverflow="overflow">
                    <a:lnL w="0">
                      <a:miter lim="400000"/>
                    </a:lnL>
                    <a:lnR w="0">
                      <a:miter lim="400000"/>
                    </a:lnR>
                    <a:lnT w="0">
                      <a:miter lim="400000"/>
                    </a:lnT>
                    <a:lnB w="0">
                      <a:miter lim="400000"/>
                    </a:lnB>
                    <a:solidFill>
                      <a:srgbClr val="F3F3F3"/>
                    </a:solidFill>
                  </a:tcPr>
                </a:tc>
                <a:tc>
                  <a:txBody>
                    <a:bodyPr/>
                    <a:lstStyle/>
                    <a:p>
                      <a:pPr>
                        <a:defRPr sz="2300" cap="none" spc="0">
                          <a:solidFill>
                            <a:srgbClr val="282828"/>
                          </a:solidFill>
                          <a:latin typeface="PT Sans"/>
                          <a:ea typeface="PT Sans"/>
                          <a:cs typeface="PT Sans"/>
                          <a:sym typeface="PT Sans"/>
                        </a:defRPr>
                      </a:pPr>
                      <a:endParaRPr dirty="0"/>
                    </a:p>
                  </a:txBody>
                  <a:tcPr marL="50800" marR="50800" marT="50800" marB="50800" anchor="ctr" horzOverflow="overflow">
                    <a:lnL w="0">
                      <a:miter lim="400000"/>
                    </a:lnL>
                    <a:lnR w="0">
                      <a:miter lim="400000"/>
                    </a:lnR>
                    <a:lnT w="0">
                      <a:miter lim="400000"/>
                    </a:lnT>
                    <a:lnB w="0">
                      <a:miter lim="400000"/>
                    </a:lnB>
                    <a:solidFill>
                      <a:srgbClr val="F3F3F3"/>
                    </a:solidFill>
                  </a:tcPr>
                </a:tc>
              </a:tr>
            </a:tbl>
          </a:graphicData>
        </a:graphic>
      </p:graphicFrame>
      <p:sp>
        <p:nvSpPr>
          <p:cNvPr id="218" name="Shape 218"/>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26</a:t>
            </a:fld>
            <a:endParaRPr/>
          </a:p>
        </p:txBody>
      </p:sp>
      <p:sp>
        <p:nvSpPr>
          <p:cNvPr id="219" name="Shape 219"/>
          <p:cNvSpPr/>
          <p:nvPr/>
        </p:nvSpPr>
        <p:spPr>
          <a:xfrm>
            <a:off x="9310719" y="4260350"/>
            <a:ext cx="355601" cy="355601"/>
          </a:xfrm>
          <a:prstGeom prst="ellipse">
            <a:avLst/>
          </a:prstGeom>
          <a:solidFill>
            <a:srgbClr val="03C0F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sp>
        <p:nvSpPr>
          <p:cNvPr id="220" name="Shape 220"/>
          <p:cNvSpPr/>
          <p:nvPr/>
        </p:nvSpPr>
        <p:spPr>
          <a:xfrm>
            <a:off x="9310719" y="5064683"/>
            <a:ext cx="355601" cy="355601"/>
          </a:xfrm>
          <a:prstGeom prst="ellipse">
            <a:avLst/>
          </a:prstGeom>
          <a:solidFill>
            <a:srgbClr val="03C0F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sp>
        <p:nvSpPr>
          <p:cNvPr id="221" name="Shape 221"/>
          <p:cNvSpPr/>
          <p:nvPr/>
        </p:nvSpPr>
        <p:spPr>
          <a:xfrm>
            <a:off x="9310719" y="7477683"/>
            <a:ext cx="355601" cy="355601"/>
          </a:xfrm>
          <a:prstGeom prst="ellipse">
            <a:avLst/>
          </a:prstGeom>
          <a:solidFill>
            <a:srgbClr val="03C0F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sp>
        <p:nvSpPr>
          <p:cNvPr id="222" name="Shape 222"/>
          <p:cNvSpPr/>
          <p:nvPr/>
        </p:nvSpPr>
        <p:spPr>
          <a:xfrm>
            <a:off x="9310719" y="8282016"/>
            <a:ext cx="355601" cy="355601"/>
          </a:xfrm>
          <a:prstGeom prst="ellipse">
            <a:avLst/>
          </a:prstGeom>
          <a:solidFill>
            <a:srgbClr val="03C0F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sp>
        <p:nvSpPr>
          <p:cNvPr id="223" name="Shape 223"/>
          <p:cNvSpPr/>
          <p:nvPr/>
        </p:nvSpPr>
        <p:spPr>
          <a:xfrm>
            <a:off x="9310719" y="9086350"/>
            <a:ext cx="355601" cy="355601"/>
          </a:xfrm>
          <a:prstGeom prst="ellipse">
            <a:avLst/>
          </a:prstGeom>
          <a:solidFill>
            <a:srgbClr val="03C0F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sp>
        <p:nvSpPr>
          <p:cNvPr id="224" name="Shape 224"/>
          <p:cNvSpPr/>
          <p:nvPr/>
        </p:nvSpPr>
        <p:spPr>
          <a:xfrm>
            <a:off x="8105373" y="3456016"/>
            <a:ext cx="355601" cy="355601"/>
          </a:xfrm>
          <a:prstGeom prst="ellipse">
            <a:avLst/>
          </a:prstGeom>
          <a:solidFill>
            <a:srgbClr val="03C0F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sp>
        <p:nvSpPr>
          <p:cNvPr id="225" name="Shape 225"/>
          <p:cNvSpPr/>
          <p:nvPr/>
        </p:nvSpPr>
        <p:spPr>
          <a:xfrm>
            <a:off x="8105373" y="5869016"/>
            <a:ext cx="355601" cy="355601"/>
          </a:xfrm>
          <a:prstGeom prst="ellipse">
            <a:avLst/>
          </a:prstGeom>
          <a:solidFill>
            <a:srgbClr val="03C0F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sp>
        <p:nvSpPr>
          <p:cNvPr id="226" name="Shape 226"/>
          <p:cNvSpPr/>
          <p:nvPr/>
        </p:nvSpPr>
        <p:spPr>
          <a:xfrm>
            <a:off x="8105373" y="6673350"/>
            <a:ext cx="355601" cy="355601"/>
          </a:xfrm>
          <a:prstGeom prst="ellipse">
            <a:avLst/>
          </a:prstGeom>
          <a:solidFill>
            <a:srgbClr val="03C0F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sp>
        <p:nvSpPr>
          <p:cNvPr id="227" name="Shape 227"/>
          <p:cNvSpPr/>
          <p:nvPr/>
        </p:nvSpPr>
        <p:spPr>
          <a:xfrm>
            <a:off x="8105373" y="9890683"/>
            <a:ext cx="355601" cy="355601"/>
          </a:xfrm>
          <a:prstGeom prst="ellipse">
            <a:avLst/>
          </a:prstGeom>
          <a:solidFill>
            <a:srgbClr val="03C0F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sp>
        <p:nvSpPr>
          <p:cNvPr id="228" name="Shape 228"/>
          <p:cNvSpPr/>
          <p:nvPr/>
        </p:nvSpPr>
        <p:spPr>
          <a:xfrm>
            <a:off x="8105373" y="10695016"/>
            <a:ext cx="355601" cy="355601"/>
          </a:xfrm>
          <a:prstGeom prst="ellipse">
            <a:avLst/>
          </a:prstGeom>
          <a:solidFill>
            <a:srgbClr val="03C0F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sp>
        <p:nvSpPr>
          <p:cNvPr id="229" name="Shape 229"/>
          <p:cNvSpPr/>
          <p:nvPr/>
        </p:nvSpPr>
        <p:spPr>
          <a:xfrm>
            <a:off x="11721410" y="3456016"/>
            <a:ext cx="355601" cy="355601"/>
          </a:xfrm>
          <a:prstGeom prst="ellipse">
            <a:avLst/>
          </a:prstGeom>
          <a:solidFill>
            <a:srgbClr val="03C0F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sp>
        <p:nvSpPr>
          <p:cNvPr id="230" name="Shape 230"/>
          <p:cNvSpPr/>
          <p:nvPr/>
        </p:nvSpPr>
        <p:spPr>
          <a:xfrm>
            <a:off x="11721410" y="4260350"/>
            <a:ext cx="355601" cy="355601"/>
          </a:xfrm>
          <a:prstGeom prst="ellipse">
            <a:avLst/>
          </a:prstGeom>
          <a:solidFill>
            <a:srgbClr val="03C0F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sp>
        <p:nvSpPr>
          <p:cNvPr id="231" name="Shape 231"/>
          <p:cNvSpPr/>
          <p:nvPr/>
        </p:nvSpPr>
        <p:spPr>
          <a:xfrm>
            <a:off x="11721410" y="5064683"/>
            <a:ext cx="355601" cy="355601"/>
          </a:xfrm>
          <a:prstGeom prst="ellipse">
            <a:avLst/>
          </a:prstGeom>
          <a:solidFill>
            <a:srgbClr val="03C0F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sp>
        <p:nvSpPr>
          <p:cNvPr id="232" name="Shape 232"/>
          <p:cNvSpPr/>
          <p:nvPr/>
        </p:nvSpPr>
        <p:spPr>
          <a:xfrm>
            <a:off x="11721410" y="7477683"/>
            <a:ext cx="355601" cy="355601"/>
          </a:xfrm>
          <a:prstGeom prst="ellipse">
            <a:avLst/>
          </a:prstGeom>
          <a:solidFill>
            <a:srgbClr val="03C0F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sp>
        <p:nvSpPr>
          <p:cNvPr id="233" name="Shape 233"/>
          <p:cNvSpPr/>
          <p:nvPr/>
        </p:nvSpPr>
        <p:spPr>
          <a:xfrm>
            <a:off x="11721410" y="8282016"/>
            <a:ext cx="355601" cy="355601"/>
          </a:xfrm>
          <a:prstGeom prst="ellipse">
            <a:avLst/>
          </a:prstGeom>
          <a:solidFill>
            <a:srgbClr val="03C0F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sp>
        <p:nvSpPr>
          <p:cNvPr id="234" name="Shape 234"/>
          <p:cNvSpPr/>
          <p:nvPr/>
        </p:nvSpPr>
        <p:spPr>
          <a:xfrm>
            <a:off x="11721410" y="10695016"/>
            <a:ext cx="355601" cy="355601"/>
          </a:xfrm>
          <a:prstGeom prst="ellipse">
            <a:avLst/>
          </a:prstGeom>
          <a:solidFill>
            <a:srgbClr val="03C0F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sp>
        <p:nvSpPr>
          <p:cNvPr id="235" name="Shape 235"/>
          <p:cNvSpPr/>
          <p:nvPr/>
        </p:nvSpPr>
        <p:spPr>
          <a:xfrm>
            <a:off x="10516064" y="3456016"/>
            <a:ext cx="355601" cy="355601"/>
          </a:xfrm>
          <a:prstGeom prst="ellipse">
            <a:avLst/>
          </a:prstGeom>
          <a:solidFill>
            <a:srgbClr val="03C0F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sp>
        <p:nvSpPr>
          <p:cNvPr id="236" name="Shape 236"/>
          <p:cNvSpPr/>
          <p:nvPr/>
        </p:nvSpPr>
        <p:spPr>
          <a:xfrm>
            <a:off x="10516064" y="5869016"/>
            <a:ext cx="355601" cy="355601"/>
          </a:xfrm>
          <a:prstGeom prst="ellipse">
            <a:avLst/>
          </a:prstGeom>
          <a:solidFill>
            <a:srgbClr val="03C0F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sp>
        <p:nvSpPr>
          <p:cNvPr id="237" name="Shape 237"/>
          <p:cNvSpPr/>
          <p:nvPr/>
        </p:nvSpPr>
        <p:spPr>
          <a:xfrm>
            <a:off x="10516064" y="6673350"/>
            <a:ext cx="355601" cy="355601"/>
          </a:xfrm>
          <a:prstGeom prst="ellipse">
            <a:avLst/>
          </a:prstGeom>
          <a:solidFill>
            <a:srgbClr val="03C0F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sp>
        <p:nvSpPr>
          <p:cNvPr id="238" name="Shape 238"/>
          <p:cNvSpPr/>
          <p:nvPr/>
        </p:nvSpPr>
        <p:spPr>
          <a:xfrm>
            <a:off x="10516064" y="7477683"/>
            <a:ext cx="355601" cy="355601"/>
          </a:xfrm>
          <a:prstGeom prst="ellipse">
            <a:avLst/>
          </a:prstGeom>
          <a:solidFill>
            <a:srgbClr val="03C0F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sp>
        <p:nvSpPr>
          <p:cNvPr id="239" name="Shape 239"/>
          <p:cNvSpPr/>
          <p:nvPr/>
        </p:nvSpPr>
        <p:spPr>
          <a:xfrm>
            <a:off x="10516064" y="9086350"/>
            <a:ext cx="355601" cy="355601"/>
          </a:xfrm>
          <a:prstGeom prst="ellipse">
            <a:avLst/>
          </a:prstGeom>
          <a:solidFill>
            <a:srgbClr val="03C0F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sp>
        <p:nvSpPr>
          <p:cNvPr id="240" name="Shape 240"/>
          <p:cNvSpPr/>
          <p:nvPr/>
        </p:nvSpPr>
        <p:spPr>
          <a:xfrm>
            <a:off x="10516064" y="9890683"/>
            <a:ext cx="355601" cy="355601"/>
          </a:xfrm>
          <a:prstGeom prst="ellipse">
            <a:avLst/>
          </a:prstGeom>
          <a:solidFill>
            <a:srgbClr val="03C0F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sp>
        <p:nvSpPr>
          <p:cNvPr id="241" name="Shape 241"/>
          <p:cNvSpPr/>
          <p:nvPr/>
        </p:nvSpPr>
        <p:spPr>
          <a:xfrm>
            <a:off x="14132100" y="4260350"/>
            <a:ext cx="355601" cy="355601"/>
          </a:xfrm>
          <a:prstGeom prst="ellipse">
            <a:avLst/>
          </a:prstGeom>
          <a:solidFill>
            <a:srgbClr val="03C0F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sp>
        <p:nvSpPr>
          <p:cNvPr id="242" name="Shape 242"/>
          <p:cNvSpPr/>
          <p:nvPr/>
        </p:nvSpPr>
        <p:spPr>
          <a:xfrm>
            <a:off x="14132100" y="5064683"/>
            <a:ext cx="355601" cy="355601"/>
          </a:xfrm>
          <a:prstGeom prst="ellipse">
            <a:avLst/>
          </a:prstGeom>
          <a:solidFill>
            <a:srgbClr val="03C0F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sp>
        <p:nvSpPr>
          <p:cNvPr id="243" name="Shape 243"/>
          <p:cNvSpPr/>
          <p:nvPr/>
        </p:nvSpPr>
        <p:spPr>
          <a:xfrm>
            <a:off x="14132100" y="6673350"/>
            <a:ext cx="355601" cy="355601"/>
          </a:xfrm>
          <a:prstGeom prst="ellipse">
            <a:avLst/>
          </a:prstGeom>
          <a:solidFill>
            <a:srgbClr val="03C0F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sp>
        <p:nvSpPr>
          <p:cNvPr id="244" name="Shape 244"/>
          <p:cNvSpPr/>
          <p:nvPr/>
        </p:nvSpPr>
        <p:spPr>
          <a:xfrm>
            <a:off x="14132100" y="8282016"/>
            <a:ext cx="355601" cy="355601"/>
          </a:xfrm>
          <a:prstGeom prst="ellipse">
            <a:avLst/>
          </a:prstGeom>
          <a:solidFill>
            <a:srgbClr val="03C0F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sp>
        <p:nvSpPr>
          <p:cNvPr id="245" name="Shape 245"/>
          <p:cNvSpPr/>
          <p:nvPr/>
        </p:nvSpPr>
        <p:spPr>
          <a:xfrm>
            <a:off x="14132100" y="10695016"/>
            <a:ext cx="355601" cy="355601"/>
          </a:xfrm>
          <a:prstGeom prst="ellipse">
            <a:avLst/>
          </a:prstGeom>
          <a:solidFill>
            <a:srgbClr val="03C0F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sp>
        <p:nvSpPr>
          <p:cNvPr id="246" name="Shape 246"/>
          <p:cNvSpPr/>
          <p:nvPr/>
        </p:nvSpPr>
        <p:spPr>
          <a:xfrm>
            <a:off x="12926755" y="5064683"/>
            <a:ext cx="355601" cy="355601"/>
          </a:xfrm>
          <a:prstGeom prst="ellipse">
            <a:avLst/>
          </a:prstGeom>
          <a:solidFill>
            <a:srgbClr val="03C0F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sp>
        <p:nvSpPr>
          <p:cNvPr id="247" name="Shape 247"/>
          <p:cNvSpPr/>
          <p:nvPr/>
        </p:nvSpPr>
        <p:spPr>
          <a:xfrm>
            <a:off x="12926755" y="7477683"/>
            <a:ext cx="355601" cy="355601"/>
          </a:xfrm>
          <a:prstGeom prst="ellipse">
            <a:avLst/>
          </a:prstGeom>
          <a:solidFill>
            <a:srgbClr val="03C0F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sp>
        <p:nvSpPr>
          <p:cNvPr id="248" name="Shape 248"/>
          <p:cNvSpPr/>
          <p:nvPr/>
        </p:nvSpPr>
        <p:spPr>
          <a:xfrm>
            <a:off x="12926755" y="9086350"/>
            <a:ext cx="355601" cy="355601"/>
          </a:xfrm>
          <a:prstGeom prst="ellipse">
            <a:avLst/>
          </a:prstGeom>
          <a:solidFill>
            <a:srgbClr val="03C0F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sp>
        <p:nvSpPr>
          <p:cNvPr id="249" name="Shape 249"/>
          <p:cNvSpPr/>
          <p:nvPr/>
        </p:nvSpPr>
        <p:spPr>
          <a:xfrm>
            <a:off x="12926755" y="9890683"/>
            <a:ext cx="355601" cy="355601"/>
          </a:xfrm>
          <a:prstGeom prst="ellipse">
            <a:avLst/>
          </a:prstGeom>
          <a:solidFill>
            <a:srgbClr val="03C0F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sp>
        <p:nvSpPr>
          <p:cNvPr id="250" name="Shape 250"/>
          <p:cNvSpPr/>
          <p:nvPr/>
        </p:nvSpPr>
        <p:spPr>
          <a:xfrm>
            <a:off x="16542791" y="3456016"/>
            <a:ext cx="355601" cy="355601"/>
          </a:xfrm>
          <a:prstGeom prst="ellipse">
            <a:avLst/>
          </a:prstGeom>
          <a:solidFill>
            <a:srgbClr val="03C0F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sp>
        <p:nvSpPr>
          <p:cNvPr id="251" name="Shape 251"/>
          <p:cNvSpPr/>
          <p:nvPr/>
        </p:nvSpPr>
        <p:spPr>
          <a:xfrm>
            <a:off x="16542791" y="5064683"/>
            <a:ext cx="355601" cy="355601"/>
          </a:xfrm>
          <a:prstGeom prst="ellipse">
            <a:avLst/>
          </a:prstGeom>
          <a:solidFill>
            <a:srgbClr val="03C0F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sp>
        <p:nvSpPr>
          <p:cNvPr id="252" name="Shape 252"/>
          <p:cNvSpPr/>
          <p:nvPr/>
        </p:nvSpPr>
        <p:spPr>
          <a:xfrm>
            <a:off x="16542791" y="5869016"/>
            <a:ext cx="355601" cy="355601"/>
          </a:xfrm>
          <a:prstGeom prst="ellipse">
            <a:avLst/>
          </a:prstGeom>
          <a:solidFill>
            <a:srgbClr val="03C0F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sp>
        <p:nvSpPr>
          <p:cNvPr id="253" name="Shape 253"/>
          <p:cNvSpPr/>
          <p:nvPr/>
        </p:nvSpPr>
        <p:spPr>
          <a:xfrm>
            <a:off x="16542791" y="7477683"/>
            <a:ext cx="355601" cy="355601"/>
          </a:xfrm>
          <a:prstGeom prst="ellipse">
            <a:avLst/>
          </a:prstGeom>
          <a:solidFill>
            <a:srgbClr val="03C0F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sp>
        <p:nvSpPr>
          <p:cNvPr id="254" name="Shape 254"/>
          <p:cNvSpPr/>
          <p:nvPr/>
        </p:nvSpPr>
        <p:spPr>
          <a:xfrm>
            <a:off x="16542791" y="8282016"/>
            <a:ext cx="355601" cy="355601"/>
          </a:xfrm>
          <a:prstGeom prst="ellipse">
            <a:avLst/>
          </a:prstGeom>
          <a:solidFill>
            <a:srgbClr val="03C0F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sp>
        <p:nvSpPr>
          <p:cNvPr id="255" name="Shape 255"/>
          <p:cNvSpPr/>
          <p:nvPr/>
        </p:nvSpPr>
        <p:spPr>
          <a:xfrm>
            <a:off x="16542791" y="9086350"/>
            <a:ext cx="355601" cy="355601"/>
          </a:xfrm>
          <a:prstGeom prst="ellipse">
            <a:avLst/>
          </a:prstGeom>
          <a:solidFill>
            <a:srgbClr val="03C0F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sp>
        <p:nvSpPr>
          <p:cNvPr id="256" name="Shape 256"/>
          <p:cNvSpPr/>
          <p:nvPr/>
        </p:nvSpPr>
        <p:spPr>
          <a:xfrm>
            <a:off x="16542791" y="9890683"/>
            <a:ext cx="355601" cy="355601"/>
          </a:xfrm>
          <a:prstGeom prst="ellipse">
            <a:avLst/>
          </a:prstGeom>
          <a:solidFill>
            <a:srgbClr val="03C0F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sp>
        <p:nvSpPr>
          <p:cNvPr id="257" name="Shape 257"/>
          <p:cNvSpPr/>
          <p:nvPr/>
        </p:nvSpPr>
        <p:spPr>
          <a:xfrm>
            <a:off x="16542791" y="10695016"/>
            <a:ext cx="355601" cy="355601"/>
          </a:xfrm>
          <a:prstGeom prst="ellipse">
            <a:avLst/>
          </a:prstGeom>
          <a:solidFill>
            <a:srgbClr val="03C0F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sp>
        <p:nvSpPr>
          <p:cNvPr id="258" name="Shape 258"/>
          <p:cNvSpPr/>
          <p:nvPr/>
        </p:nvSpPr>
        <p:spPr>
          <a:xfrm>
            <a:off x="15337446" y="3456016"/>
            <a:ext cx="355601" cy="355601"/>
          </a:xfrm>
          <a:prstGeom prst="ellipse">
            <a:avLst/>
          </a:prstGeom>
          <a:solidFill>
            <a:srgbClr val="03C0F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sp>
        <p:nvSpPr>
          <p:cNvPr id="259" name="Shape 259"/>
          <p:cNvSpPr/>
          <p:nvPr/>
        </p:nvSpPr>
        <p:spPr>
          <a:xfrm>
            <a:off x="15337446" y="6673350"/>
            <a:ext cx="355601" cy="355601"/>
          </a:xfrm>
          <a:prstGeom prst="ellipse">
            <a:avLst/>
          </a:prstGeom>
          <a:solidFill>
            <a:srgbClr val="03C0F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sp>
        <p:nvSpPr>
          <p:cNvPr id="260" name="Shape 260"/>
          <p:cNvSpPr/>
          <p:nvPr/>
        </p:nvSpPr>
        <p:spPr>
          <a:xfrm>
            <a:off x="15337446" y="7477683"/>
            <a:ext cx="355601" cy="355601"/>
          </a:xfrm>
          <a:prstGeom prst="ellipse">
            <a:avLst/>
          </a:prstGeom>
          <a:solidFill>
            <a:srgbClr val="03C0F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sp>
        <p:nvSpPr>
          <p:cNvPr id="261" name="Shape 261"/>
          <p:cNvSpPr/>
          <p:nvPr/>
        </p:nvSpPr>
        <p:spPr>
          <a:xfrm>
            <a:off x="15337446" y="9086350"/>
            <a:ext cx="355601" cy="355601"/>
          </a:xfrm>
          <a:prstGeom prst="ellipse">
            <a:avLst/>
          </a:prstGeom>
          <a:solidFill>
            <a:srgbClr val="03C0F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sp>
        <p:nvSpPr>
          <p:cNvPr id="262" name="Shape 262"/>
          <p:cNvSpPr/>
          <p:nvPr/>
        </p:nvSpPr>
        <p:spPr>
          <a:xfrm>
            <a:off x="15337446" y="10695016"/>
            <a:ext cx="355601" cy="355601"/>
          </a:xfrm>
          <a:prstGeom prst="ellipse">
            <a:avLst/>
          </a:prstGeom>
          <a:solidFill>
            <a:srgbClr val="03C0F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sp>
        <p:nvSpPr>
          <p:cNvPr id="263" name="Shape 263"/>
          <p:cNvSpPr/>
          <p:nvPr/>
        </p:nvSpPr>
        <p:spPr>
          <a:xfrm>
            <a:off x="18953481" y="4260350"/>
            <a:ext cx="355601" cy="355601"/>
          </a:xfrm>
          <a:prstGeom prst="ellipse">
            <a:avLst/>
          </a:prstGeom>
          <a:solidFill>
            <a:srgbClr val="03C0F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sp>
        <p:nvSpPr>
          <p:cNvPr id="264" name="Shape 264"/>
          <p:cNvSpPr/>
          <p:nvPr/>
        </p:nvSpPr>
        <p:spPr>
          <a:xfrm>
            <a:off x="18953481" y="5869016"/>
            <a:ext cx="355601" cy="355601"/>
          </a:xfrm>
          <a:prstGeom prst="ellipse">
            <a:avLst/>
          </a:prstGeom>
          <a:solidFill>
            <a:srgbClr val="03C0F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sp>
        <p:nvSpPr>
          <p:cNvPr id="265" name="Shape 265"/>
          <p:cNvSpPr/>
          <p:nvPr/>
        </p:nvSpPr>
        <p:spPr>
          <a:xfrm>
            <a:off x="18953481" y="7477683"/>
            <a:ext cx="355601" cy="355601"/>
          </a:xfrm>
          <a:prstGeom prst="ellipse">
            <a:avLst/>
          </a:prstGeom>
          <a:solidFill>
            <a:srgbClr val="03C0F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sp>
        <p:nvSpPr>
          <p:cNvPr id="266" name="Shape 266"/>
          <p:cNvSpPr/>
          <p:nvPr/>
        </p:nvSpPr>
        <p:spPr>
          <a:xfrm>
            <a:off x="18953481" y="8282016"/>
            <a:ext cx="355601" cy="355601"/>
          </a:xfrm>
          <a:prstGeom prst="ellipse">
            <a:avLst/>
          </a:prstGeom>
          <a:solidFill>
            <a:srgbClr val="03C0F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sp>
        <p:nvSpPr>
          <p:cNvPr id="267" name="Shape 267"/>
          <p:cNvSpPr/>
          <p:nvPr/>
        </p:nvSpPr>
        <p:spPr>
          <a:xfrm>
            <a:off x="18953481" y="9086350"/>
            <a:ext cx="355601" cy="355601"/>
          </a:xfrm>
          <a:prstGeom prst="ellipse">
            <a:avLst/>
          </a:prstGeom>
          <a:solidFill>
            <a:srgbClr val="03C0F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sp>
        <p:nvSpPr>
          <p:cNvPr id="268" name="Shape 268"/>
          <p:cNvSpPr/>
          <p:nvPr/>
        </p:nvSpPr>
        <p:spPr>
          <a:xfrm>
            <a:off x="18953481" y="9890683"/>
            <a:ext cx="355601" cy="355601"/>
          </a:xfrm>
          <a:prstGeom prst="ellipse">
            <a:avLst/>
          </a:prstGeom>
          <a:solidFill>
            <a:srgbClr val="03C0F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sp>
        <p:nvSpPr>
          <p:cNvPr id="269" name="Shape 269"/>
          <p:cNvSpPr/>
          <p:nvPr/>
        </p:nvSpPr>
        <p:spPr>
          <a:xfrm>
            <a:off x="18953481" y="10695016"/>
            <a:ext cx="355601" cy="355601"/>
          </a:xfrm>
          <a:prstGeom prst="ellipse">
            <a:avLst/>
          </a:prstGeom>
          <a:solidFill>
            <a:srgbClr val="03C0F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sp>
        <p:nvSpPr>
          <p:cNvPr id="270" name="Shape 270"/>
          <p:cNvSpPr/>
          <p:nvPr/>
        </p:nvSpPr>
        <p:spPr>
          <a:xfrm>
            <a:off x="17748136" y="3456016"/>
            <a:ext cx="355601" cy="355601"/>
          </a:xfrm>
          <a:prstGeom prst="ellipse">
            <a:avLst/>
          </a:prstGeom>
          <a:solidFill>
            <a:srgbClr val="03C0F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sp>
        <p:nvSpPr>
          <p:cNvPr id="271" name="Shape 271"/>
          <p:cNvSpPr/>
          <p:nvPr/>
        </p:nvSpPr>
        <p:spPr>
          <a:xfrm>
            <a:off x="17748136" y="4260350"/>
            <a:ext cx="355601" cy="355601"/>
          </a:xfrm>
          <a:prstGeom prst="ellipse">
            <a:avLst/>
          </a:prstGeom>
          <a:solidFill>
            <a:srgbClr val="03C0F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sp>
        <p:nvSpPr>
          <p:cNvPr id="272" name="Shape 272"/>
          <p:cNvSpPr/>
          <p:nvPr/>
        </p:nvSpPr>
        <p:spPr>
          <a:xfrm>
            <a:off x="17748136" y="5869016"/>
            <a:ext cx="355601" cy="355601"/>
          </a:xfrm>
          <a:prstGeom prst="ellipse">
            <a:avLst/>
          </a:prstGeom>
          <a:solidFill>
            <a:srgbClr val="03C0F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sp>
        <p:nvSpPr>
          <p:cNvPr id="273" name="Shape 273"/>
          <p:cNvSpPr/>
          <p:nvPr/>
        </p:nvSpPr>
        <p:spPr>
          <a:xfrm>
            <a:off x="17748136" y="6673350"/>
            <a:ext cx="355601" cy="355601"/>
          </a:xfrm>
          <a:prstGeom prst="ellipse">
            <a:avLst/>
          </a:prstGeom>
          <a:solidFill>
            <a:srgbClr val="03C0F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sp>
        <p:nvSpPr>
          <p:cNvPr id="274" name="Shape 274"/>
          <p:cNvSpPr/>
          <p:nvPr/>
        </p:nvSpPr>
        <p:spPr>
          <a:xfrm>
            <a:off x="17748136" y="9086350"/>
            <a:ext cx="355601" cy="355601"/>
          </a:xfrm>
          <a:prstGeom prst="ellipse">
            <a:avLst/>
          </a:prstGeom>
          <a:solidFill>
            <a:srgbClr val="03C0F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sp>
        <p:nvSpPr>
          <p:cNvPr id="275" name="Shape 275"/>
          <p:cNvSpPr/>
          <p:nvPr/>
        </p:nvSpPr>
        <p:spPr>
          <a:xfrm>
            <a:off x="17748136" y="10695016"/>
            <a:ext cx="355601" cy="355601"/>
          </a:xfrm>
          <a:prstGeom prst="ellipse">
            <a:avLst/>
          </a:prstGeom>
          <a:solidFill>
            <a:srgbClr val="03C0F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sp>
        <p:nvSpPr>
          <p:cNvPr id="276" name="Shape 276"/>
          <p:cNvSpPr/>
          <p:nvPr/>
        </p:nvSpPr>
        <p:spPr>
          <a:xfrm>
            <a:off x="21364173" y="3456016"/>
            <a:ext cx="355601" cy="355601"/>
          </a:xfrm>
          <a:prstGeom prst="ellipse">
            <a:avLst/>
          </a:prstGeom>
          <a:solidFill>
            <a:srgbClr val="03C0F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sp>
        <p:nvSpPr>
          <p:cNvPr id="277" name="Shape 277"/>
          <p:cNvSpPr/>
          <p:nvPr/>
        </p:nvSpPr>
        <p:spPr>
          <a:xfrm>
            <a:off x="21364173" y="4260350"/>
            <a:ext cx="355601" cy="355601"/>
          </a:xfrm>
          <a:prstGeom prst="ellipse">
            <a:avLst/>
          </a:prstGeom>
          <a:solidFill>
            <a:srgbClr val="03C0F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sp>
        <p:nvSpPr>
          <p:cNvPr id="278" name="Shape 278"/>
          <p:cNvSpPr/>
          <p:nvPr/>
        </p:nvSpPr>
        <p:spPr>
          <a:xfrm>
            <a:off x="21364173" y="5064683"/>
            <a:ext cx="355601" cy="355601"/>
          </a:xfrm>
          <a:prstGeom prst="ellipse">
            <a:avLst/>
          </a:prstGeom>
          <a:solidFill>
            <a:srgbClr val="03C0F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sp>
        <p:nvSpPr>
          <p:cNvPr id="279" name="Shape 279"/>
          <p:cNvSpPr/>
          <p:nvPr/>
        </p:nvSpPr>
        <p:spPr>
          <a:xfrm>
            <a:off x="21364173" y="5869016"/>
            <a:ext cx="355601" cy="355601"/>
          </a:xfrm>
          <a:prstGeom prst="ellipse">
            <a:avLst/>
          </a:prstGeom>
          <a:solidFill>
            <a:srgbClr val="03C0F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sp>
        <p:nvSpPr>
          <p:cNvPr id="280" name="Shape 280"/>
          <p:cNvSpPr/>
          <p:nvPr/>
        </p:nvSpPr>
        <p:spPr>
          <a:xfrm>
            <a:off x="21364173" y="6673350"/>
            <a:ext cx="355601" cy="355601"/>
          </a:xfrm>
          <a:prstGeom prst="ellipse">
            <a:avLst/>
          </a:prstGeom>
          <a:solidFill>
            <a:srgbClr val="03C0F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sp>
        <p:nvSpPr>
          <p:cNvPr id="281" name="Shape 281"/>
          <p:cNvSpPr/>
          <p:nvPr/>
        </p:nvSpPr>
        <p:spPr>
          <a:xfrm>
            <a:off x="21364173" y="9086350"/>
            <a:ext cx="355601" cy="355601"/>
          </a:xfrm>
          <a:prstGeom prst="ellipse">
            <a:avLst/>
          </a:prstGeom>
          <a:solidFill>
            <a:srgbClr val="03C0F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sp>
        <p:nvSpPr>
          <p:cNvPr id="282" name="Shape 282"/>
          <p:cNvSpPr/>
          <p:nvPr/>
        </p:nvSpPr>
        <p:spPr>
          <a:xfrm>
            <a:off x="21364173" y="9890683"/>
            <a:ext cx="355601" cy="355601"/>
          </a:xfrm>
          <a:prstGeom prst="ellipse">
            <a:avLst/>
          </a:prstGeom>
          <a:solidFill>
            <a:srgbClr val="03C0F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sp>
        <p:nvSpPr>
          <p:cNvPr id="283" name="Shape 283"/>
          <p:cNvSpPr/>
          <p:nvPr/>
        </p:nvSpPr>
        <p:spPr>
          <a:xfrm>
            <a:off x="21364173" y="10695016"/>
            <a:ext cx="355601" cy="355601"/>
          </a:xfrm>
          <a:prstGeom prst="ellipse">
            <a:avLst/>
          </a:prstGeom>
          <a:solidFill>
            <a:srgbClr val="03C0F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sp>
        <p:nvSpPr>
          <p:cNvPr id="284" name="Shape 284"/>
          <p:cNvSpPr/>
          <p:nvPr/>
        </p:nvSpPr>
        <p:spPr>
          <a:xfrm>
            <a:off x="20158828" y="4260350"/>
            <a:ext cx="355601" cy="355601"/>
          </a:xfrm>
          <a:prstGeom prst="ellipse">
            <a:avLst/>
          </a:prstGeom>
          <a:solidFill>
            <a:srgbClr val="03C0F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sp>
        <p:nvSpPr>
          <p:cNvPr id="285" name="Shape 285"/>
          <p:cNvSpPr/>
          <p:nvPr/>
        </p:nvSpPr>
        <p:spPr>
          <a:xfrm>
            <a:off x="20158828" y="5064683"/>
            <a:ext cx="355601" cy="355601"/>
          </a:xfrm>
          <a:prstGeom prst="ellipse">
            <a:avLst/>
          </a:prstGeom>
          <a:solidFill>
            <a:srgbClr val="03C0F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sp>
        <p:nvSpPr>
          <p:cNvPr id="286" name="Shape 286"/>
          <p:cNvSpPr/>
          <p:nvPr/>
        </p:nvSpPr>
        <p:spPr>
          <a:xfrm>
            <a:off x="20158828" y="7477683"/>
            <a:ext cx="355601" cy="355601"/>
          </a:xfrm>
          <a:prstGeom prst="ellipse">
            <a:avLst/>
          </a:prstGeom>
          <a:solidFill>
            <a:srgbClr val="03C0F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sp>
        <p:nvSpPr>
          <p:cNvPr id="287" name="Shape 287"/>
          <p:cNvSpPr/>
          <p:nvPr/>
        </p:nvSpPr>
        <p:spPr>
          <a:xfrm>
            <a:off x="20158828" y="8282016"/>
            <a:ext cx="355601" cy="355601"/>
          </a:xfrm>
          <a:prstGeom prst="ellipse">
            <a:avLst/>
          </a:prstGeom>
          <a:solidFill>
            <a:srgbClr val="03C0F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sp>
        <p:nvSpPr>
          <p:cNvPr id="288" name="Shape 288"/>
          <p:cNvSpPr/>
          <p:nvPr/>
        </p:nvSpPr>
        <p:spPr>
          <a:xfrm>
            <a:off x="20158828" y="10695016"/>
            <a:ext cx="355601" cy="355601"/>
          </a:xfrm>
          <a:prstGeom prst="ellipse">
            <a:avLst/>
          </a:prstGeom>
          <a:solidFill>
            <a:srgbClr val="03C0F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spTree>
  </p:cSld>
  <p:clrMapOvr>
    <a:masterClrMapping/>
  </p:clrMapOvr>
  <p:transition spd="med"/>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 name="Shape 290"/>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27</a:t>
            </a:fld>
            <a:endParaRPr/>
          </a:p>
        </p:txBody>
      </p:sp>
      <p:grpSp>
        <p:nvGrpSpPr>
          <p:cNvPr id="315" name="Group 315"/>
          <p:cNvGrpSpPr/>
          <p:nvPr/>
        </p:nvGrpSpPr>
        <p:grpSpPr>
          <a:xfrm>
            <a:off x="2109230" y="1764415"/>
            <a:ext cx="20165542" cy="9772932"/>
            <a:chOff x="0" y="0"/>
            <a:chExt cx="20165541" cy="9772930"/>
          </a:xfrm>
        </p:grpSpPr>
        <p:grpSp>
          <p:nvGrpSpPr>
            <p:cNvPr id="298" name="Group 298"/>
            <p:cNvGrpSpPr/>
            <p:nvPr/>
          </p:nvGrpSpPr>
          <p:grpSpPr>
            <a:xfrm>
              <a:off x="0" y="0"/>
              <a:ext cx="5855682" cy="9772930"/>
              <a:chOff x="0" y="0"/>
              <a:chExt cx="5855681" cy="9772929"/>
            </a:xfrm>
          </p:grpSpPr>
          <p:sp>
            <p:nvSpPr>
              <p:cNvPr id="291" name="Shape 291"/>
              <p:cNvSpPr/>
              <p:nvPr/>
            </p:nvSpPr>
            <p:spPr>
              <a:xfrm>
                <a:off x="908307" y="0"/>
                <a:ext cx="4039068" cy="4039068"/>
              </a:xfrm>
              <a:prstGeom prst="ellipse">
                <a:avLst/>
              </a:prstGeom>
              <a:solidFill>
                <a:srgbClr val="03C0FE"/>
              </a:solidFill>
              <a:ln w="3175" cap="flat">
                <a:noFill/>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a:p>
            </p:txBody>
          </p:sp>
          <p:sp>
            <p:nvSpPr>
              <p:cNvPr id="292" name="Shape 292"/>
              <p:cNvSpPr/>
              <p:nvPr/>
            </p:nvSpPr>
            <p:spPr>
              <a:xfrm>
                <a:off x="68755" y="6614366"/>
                <a:ext cx="5718172" cy="1541462"/>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38100" tIns="38100" rIns="38100" bIns="38100" numCol="1" anchor="t">
                <a:normAutofit/>
              </a:bodyPr>
              <a:lstStyle>
                <a:lvl1pPr algn="ctr"/>
              </a:lstStyle>
              <a:p>
                <a:r>
                  <a:t>Lorem Ipsum is simply dummy text of the printing and typesetting industry. and scrambled it to make a type.</a:t>
                </a:r>
              </a:p>
            </p:txBody>
          </p:sp>
          <p:sp>
            <p:nvSpPr>
              <p:cNvPr id="293" name="Shape 293"/>
              <p:cNvSpPr/>
              <p:nvPr/>
            </p:nvSpPr>
            <p:spPr>
              <a:xfrm>
                <a:off x="0" y="4585996"/>
                <a:ext cx="5855681" cy="1717041"/>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38100" tIns="38100" rIns="38100" bIns="38100" numCol="1" anchor="ctr">
                <a:spAutoFit/>
              </a:bodyPr>
              <a:lstStyle>
                <a:lvl1pPr algn="ctr">
                  <a:lnSpc>
                    <a:spcPct val="90000"/>
                  </a:lnSpc>
                  <a:defRPr sz="5500" b="1">
                    <a:solidFill>
                      <a:srgbClr val="282828"/>
                    </a:solidFill>
                    <a:latin typeface="Signika"/>
                    <a:ea typeface="Signika"/>
                    <a:cs typeface="Signika"/>
                    <a:sym typeface="Signika"/>
                  </a:defRPr>
                </a:lvl1pPr>
              </a:lstStyle>
              <a:p>
                <a:r>
                  <a:t>Demo Text Information</a:t>
                </a:r>
              </a:p>
            </p:txBody>
          </p:sp>
          <p:sp>
            <p:nvSpPr>
              <p:cNvPr id="294" name="Shape 294"/>
              <p:cNvSpPr/>
              <p:nvPr/>
            </p:nvSpPr>
            <p:spPr>
              <a:xfrm>
                <a:off x="1270678" y="1160894"/>
                <a:ext cx="3274569" cy="1641079"/>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38100" tIns="38100" rIns="38100" bIns="38100" numCol="1" anchor="ctr">
                <a:spAutoFit/>
              </a:bodyPr>
              <a:lstStyle>
                <a:lvl1pPr algn="ctr" defTabSz="642937">
                  <a:spcBef>
                    <a:spcPts val="430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sz="12000" baseline="-1666">
                    <a:solidFill>
                      <a:srgbClr val="FFFFFF"/>
                    </a:solidFill>
                    <a:latin typeface="et-line"/>
                    <a:ea typeface="et-line"/>
                    <a:cs typeface="et-line"/>
                    <a:sym typeface="et-line"/>
                  </a:defRPr>
                </a:lvl1pPr>
              </a:lstStyle>
              <a:p>
                <a:r>
                  <a:t></a:t>
                </a:r>
              </a:p>
            </p:txBody>
          </p:sp>
          <p:grpSp>
            <p:nvGrpSpPr>
              <p:cNvPr id="297" name="Group 297"/>
              <p:cNvGrpSpPr/>
              <p:nvPr/>
            </p:nvGrpSpPr>
            <p:grpSpPr>
              <a:xfrm>
                <a:off x="1233350" y="8816893"/>
                <a:ext cx="3388982" cy="956036"/>
                <a:chOff x="0" y="0"/>
                <a:chExt cx="3388981" cy="956034"/>
              </a:xfrm>
            </p:grpSpPr>
            <p:sp>
              <p:nvSpPr>
                <p:cNvPr id="295" name="Shape 295"/>
                <p:cNvSpPr/>
                <p:nvPr/>
              </p:nvSpPr>
              <p:spPr>
                <a:xfrm>
                  <a:off x="0" y="0"/>
                  <a:ext cx="3388982" cy="956035"/>
                </a:xfrm>
                <a:prstGeom prst="roundRect">
                  <a:avLst>
                    <a:gd name="adj" fmla="val 50000"/>
                  </a:avLst>
                </a:prstGeom>
                <a:solidFill>
                  <a:srgbClr val="03C0FE"/>
                </a:solidFill>
                <a:ln w="3175" cap="flat">
                  <a:noFill/>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a:p>
              </p:txBody>
            </p:sp>
            <p:sp>
              <p:nvSpPr>
                <p:cNvPr id="296" name="Shape 296"/>
                <p:cNvSpPr/>
                <p:nvPr/>
              </p:nvSpPr>
              <p:spPr>
                <a:xfrm>
                  <a:off x="330265" y="109717"/>
                  <a:ext cx="2753850" cy="711201"/>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38100" tIns="38100" rIns="38100" bIns="38100" numCol="1" anchor="ctr">
                  <a:spAutoFit/>
                </a:bodyPr>
                <a:lstStyle>
                  <a:lvl1pPr algn="ctr">
                    <a:lnSpc>
                      <a:spcPct val="90000"/>
                    </a:lnSpc>
                    <a:defRPr sz="4000" b="1">
                      <a:solidFill>
                        <a:srgbClr val="FFFFFF"/>
                      </a:solidFill>
                      <a:latin typeface="Signika"/>
                      <a:ea typeface="Signika"/>
                      <a:cs typeface="Signika"/>
                      <a:sym typeface="Signika"/>
                    </a:defRPr>
                  </a:lvl1pPr>
                </a:lstStyle>
                <a:p>
                  <a:r>
                    <a:t>more info</a:t>
                  </a:r>
                </a:p>
              </p:txBody>
            </p:sp>
          </p:grpSp>
        </p:grpSp>
        <p:grpSp>
          <p:nvGrpSpPr>
            <p:cNvPr id="306" name="Group 306"/>
            <p:cNvGrpSpPr/>
            <p:nvPr/>
          </p:nvGrpSpPr>
          <p:grpSpPr>
            <a:xfrm>
              <a:off x="7154929" y="0"/>
              <a:ext cx="5855683" cy="9772930"/>
              <a:chOff x="0" y="0"/>
              <a:chExt cx="5855681" cy="9772929"/>
            </a:xfrm>
          </p:grpSpPr>
          <p:sp>
            <p:nvSpPr>
              <p:cNvPr id="299" name="Shape 299"/>
              <p:cNvSpPr/>
              <p:nvPr/>
            </p:nvSpPr>
            <p:spPr>
              <a:xfrm>
                <a:off x="908307" y="0"/>
                <a:ext cx="4039068" cy="4039068"/>
              </a:xfrm>
              <a:prstGeom prst="ellipse">
                <a:avLst/>
              </a:prstGeom>
              <a:solidFill>
                <a:srgbClr val="03C0FE"/>
              </a:solidFill>
              <a:ln w="3175" cap="flat">
                <a:noFill/>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a:p>
            </p:txBody>
          </p:sp>
          <p:sp>
            <p:nvSpPr>
              <p:cNvPr id="300" name="Shape 300"/>
              <p:cNvSpPr/>
              <p:nvPr/>
            </p:nvSpPr>
            <p:spPr>
              <a:xfrm>
                <a:off x="68755" y="6614366"/>
                <a:ext cx="5718172" cy="1541462"/>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38100" tIns="38100" rIns="38100" bIns="38100" numCol="1" anchor="t">
                <a:normAutofit/>
              </a:bodyPr>
              <a:lstStyle>
                <a:lvl1pPr algn="ctr"/>
              </a:lstStyle>
              <a:p>
                <a:r>
                  <a:t>Lorem Ipsum is simply dummy text of the printing and typesetting industry. and scrambled it to make a type.</a:t>
                </a:r>
              </a:p>
            </p:txBody>
          </p:sp>
          <p:sp>
            <p:nvSpPr>
              <p:cNvPr id="301" name="Shape 301"/>
              <p:cNvSpPr/>
              <p:nvPr/>
            </p:nvSpPr>
            <p:spPr>
              <a:xfrm>
                <a:off x="0" y="4585996"/>
                <a:ext cx="5855681" cy="1717041"/>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38100" tIns="38100" rIns="38100" bIns="38100" numCol="1" anchor="ctr">
                <a:spAutoFit/>
              </a:bodyPr>
              <a:lstStyle>
                <a:lvl1pPr algn="ctr">
                  <a:lnSpc>
                    <a:spcPct val="90000"/>
                  </a:lnSpc>
                  <a:defRPr sz="5500" b="1">
                    <a:solidFill>
                      <a:srgbClr val="282828"/>
                    </a:solidFill>
                    <a:latin typeface="Signika"/>
                    <a:ea typeface="Signika"/>
                    <a:cs typeface="Signika"/>
                    <a:sym typeface="Signika"/>
                  </a:defRPr>
                </a:lvl1pPr>
              </a:lstStyle>
              <a:p>
                <a:r>
                  <a:t>Demo Text Information</a:t>
                </a:r>
              </a:p>
            </p:txBody>
          </p:sp>
          <p:sp>
            <p:nvSpPr>
              <p:cNvPr id="302" name="Shape 302"/>
              <p:cNvSpPr/>
              <p:nvPr/>
            </p:nvSpPr>
            <p:spPr>
              <a:xfrm>
                <a:off x="1321478" y="1206172"/>
                <a:ext cx="3274569" cy="1641079"/>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38100" tIns="38100" rIns="38100" bIns="38100" numCol="1" anchor="ctr">
                <a:spAutoFit/>
              </a:bodyPr>
              <a:lstStyle>
                <a:lvl1pPr algn="ctr" defTabSz="642937">
                  <a:spcBef>
                    <a:spcPts val="430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sz="12000" baseline="-1666">
                    <a:solidFill>
                      <a:srgbClr val="FFFFFF"/>
                    </a:solidFill>
                    <a:latin typeface="et-line"/>
                    <a:ea typeface="et-line"/>
                    <a:cs typeface="et-line"/>
                    <a:sym typeface="et-line"/>
                  </a:defRPr>
                </a:lvl1pPr>
              </a:lstStyle>
              <a:p>
                <a:r>
                  <a:t></a:t>
                </a:r>
              </a:p>
            </p:txBody>
          </p:sp>
          <p:grpSp>
            <p:nvGrpSpPr>
              <p:cNvPr id="305" name="Group 305"/>
              <p:cNvGrpSpPr/>
              <p:nvPr/>
            </p:nvGrpSpPr>
            <p:grpSpPr>
              <a:xfrm>
                <a:off x="1233350" y="8816893"/>
                <a:ext cx="3388982" cy="956036"/>
                <a:chOff x="0" y="0"/>
                <a:chExt cx="3388981" cy="956034"/>
              </a:xfrm>
            </p:grpSpPr>
            <p:sp>
              <p:nvSpPr>
                <p:cNvPr id="303" name="Shape 303"/>
                <p:cNvSpPr/>
                <p:nvPr/>
              </p:nvSpPr>
              <p:spPr>
                <a:xfrm>
                  <a:off x="0" y="0"/>
                  <a:ext cx="3388982" cy="956035"/>
                </a:xfrm>
                <a:prstGeom prst="roundRect">
                  <a:avLst>
                    <a:gd name="adj" fmla="val 50000"/>
                  </a:avLst>
                </a:prstGeom>
                <a:solidFill>
                  <a:srgbClr val="03C0FE"/>
                </a:solidFill>
                <a:ln w="3175" cap="flat">
                  <a:noFill/>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a:p>
              </p:txBody>
            </p:sp>
            <p:sp>
              <p:nvSpPr>
                <p:cNvPr id="304" name="Shape 304"/>
                <p:cNvSpPr/>
                <p:nvPr/>
              </p:nvSpPr>
              <p:spPr>
                <a:xfrm>
                  <a:off x="330265" y="109717"/>
                  <a:ext cx="2753850" cy="711201"/>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38100" tIns="38100" rIns="38100" bIns="38100" numCol="1" anchor="ctr">
                  <a:spAutoFit/>
                </a:bodyPr>
                <a:lstStyle>
                  <a:lvl1pPr algn="ctr">
                    <a:lnSpc>
                      <a:spcPct val="90000"/>
                    </a:lnSpc>
                    <a:defRPr sz="4000" b="1">
                      <a:solidFill>
                        <a:srgbClr val="FFFFFF"/>
                      </a:solidFill>
                      <a:latin typeface="Signika"/>
                      <a:ea typeface="Signika"/>
                      <a:cs typeface="Signika"/>
                      <a:sym typeface="Signika"/>
                    </a:defRPr>
                  </a:lvl1pPr>
                </a:lstStyle>
                <a:p>
                  <a:r>
                    <a:t>more info</a:t>
                  </a:r>
                </a:p>
              </p:txBody>
            </p:sp>
          </p:grpSp>
        </p:grpSp>
        <p:grpSp>
          <p:nvGrpSpPr>
            <p:cNvPr id="314" name="Group 314"/>
            <p:cNvGrpSpPr/>
            <p:nvPr/>
          </p:nvGrpSpPr>
          <p:grpSpPr>
            <a:xfrm>
              <a:off x="14309858" y="0"/>
              <a:ext cx="5855683" cy="9772930"/>
              <a:chOff x="0" y="0"/>
              <a:chExt cx="5855681" cy="9772929"/>
            </a:xfrm>
          </p:grpSpPr>
          <p:sp>
            <p:nvSpPr>
              <p:cNvPr id="307" name="Shape 307"/>
              <p:cNvSpPr/>
              <p:nvPr/>
            </p:nvSpPr>
            <p:spPr>
              <a:xfrm>
                <a:off x="908307" y="0"/>
                <a:ext cx="4039068" cy="4039068"/>
              </a:xfrm>
              <a:prstGeom prst="ellipse">
                <a:avLst/>
              </a:prstGeom>
              <a:solidFill>
                <a:srgbClr val="03C0FE"/>
              </a:solidFill>
              <a:ln w="3175" cap="flat">
                <a:noFill/>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a:p>
            </p:txBody>
          </p:sp>
          <p:sp>
            <p:nvSpPr>
              <p:cNvPr id="308" name="Shape 308"/>
              <p:cNvSpPr/>
              <p:nvPr/>
            </p:nvSpPr>
            <p:spPr>
              <a:xfrm>
                <a:off x="68755" y="6614366"/>
                <a:ext cx="5718172" cy="1541462"/>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38100" tIns="38100" rIns="38100" bIns="38100" numCol="1" anchor="t">
                <a:normAutofit/>
              </a:bodyPr>
              <a:lstStyle>
                <a:lvl1pPr algn="ctr"/>
              </a:lstStyle>
              <a:p>
                <a:r>
                  <a:t>Lorem Ipsum is simply dummy text of the printing and typesetting industry. and scrambled it to make a type.</a:t>
                </a:r>
              </a:p>
            </p:txBody>
          </p:sp>
          <p:sp>
            <p:nvSpPr>
              <p:cNvPr id="309" name="Shape 309"/>
              <p:cNvSpPr/>
              <p:nvPr/>
            </p:nvSpPr>
            <p:spPr>
              <a:xfrm>
                <a:off x="0" y="4585996"/>
                <a:ext cx="5855681" cy="1717041"/>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38100" tIns="38100" rIns="38100" bIns="38100" numCol="1" anchor="ctr">
                <a:spAutoFit/>
              </a:bodyPr>
              <a:lstStyle>
                <a:lvl1pPr algn="ctr">
                  <a:lnSpc>
                    <a:spcPct val="90000"/>
                  </a:lnSpc>
                  <a:defRPr sz="5500" b="1">
                    <a:solidFill>
                      <a:srgbClr val="282828"/>
                    </a:solidFill>
                    <a:latin typeface="Signika"/>
                    <a:ea typeface="Signika"/>
                    <a:cs typeface="Signika"/>
                    <a:sym typeface="Signika"/>
                  </a:defRPr>
                </a:lvl1pPr>
              </a:lstStyle>
              <a:p>
                <a:r>
                  <a:t>Demo Text Information</a:t>
                </a:r>
              </a:p>
            </p:txBody>
          </p:sp>
          <p:sp>
            <p:nvSpPr>
              <p:cNvPr id="310" name="Shape 310"/>
              <p:cNvSpPr/>
              <p:nvPr/>
            </p:nvSpPr>
            <p:spPr>
              <a:xfrm>
                <a:off x="1373934" y="1211694"/>
                <a:ext cx="3274569" cy="1641079"/>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38100" tIns="38100" rIns="38100" bIns="38100" numCol="1" anchor="ctr">
                <a:spAutoFit/>
              </a:bodyPr>
              <a:lstStyle>
                <a:lvl1pPr algn="ctr" defTabSz="642937">
                  <a:spcBef>
                    <a:spcPts val="430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sz="12000" baseline="-1666">
                    <a:solidFill>
                      <a:srgbClr val="FFFFFF"/>
                    </a:solidFill>
                    <a:latin typeface="et-line"/>
                    <a:ea typeface="et-line"/>
                    <a:cs typeface="et-line"/>
                    <a:sym typeface="et-line"/>
                  </a:defRPr>
                </a:lvl1pPr>
              </a:lstStyle>
              <a:p>
                <a:r>
                  <a:t></a:t>
                </a:r>
              </a:p>
            </p:txBody>
          </p:sp>
          <p:grpSp>
            <p:nvGrpSpPr>
              <p:cNvPr id="313" name="Group 313"/>
              <p:cNvGrpSpPr/>
              <p:nvPr/>
            </p:nvGrpSpPr>
            <p:grpSpPr>
              <a:xfrm>
                <a:off x="1233350" y="8816893"/>
                <a:ext cx="3388982" cy="956036"/>
                <a:chOff x="0" y="0"/>
                <a:chExt cx="3388981" cy="956034"/>
              </a:xfrm>
            </p:grpSpPr>
            <p:sp>
              <p:nvSpPr>
                <p:cNvPr id="311" name="Shape 311"/>
                <p:cNvSpPr/>
                <p:nvPr/>
              </p:nvSpPr>
              <p:spPr>
                <a:xfrm>
                  <a:off x="0" y="0"/>
                  <a:ext cx="3388982" cy="956035"/>
                </a:xfrm>
                <a:prstGeom prst="roundRect">
                  <a:avLst>
                    <a:gd name="adj" fmla="val 50000"/>
                  </a:avLst>
                </a:prstGeom>
                <a:solidFill>
                  <a:srgbClr val="03C0FE"/>
                </a:solidFill>
                <a:ln w="3175" cap="flat">
                  <a:noFill/>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a:p>
              </p:txBody>
            </p:sp>
            <p:sp>
              <p:nvSpPr>
                <p:cNvPr id="312" name="Shape 312"/>
                <p:cNvSpPr/>
                <p:nvPr/>
              </p:nvSpPr>
              <p:spPr>
                <a:xfrm>
                  <a:off x="330265" y="109717"/>
                  <a:ext cx="2753850" cy="711201"/>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38100" tIns="38100" rIns="38100" bIns="38100" numCol="1" anchor="ctr">
                  <a:spAutoFit/>
                </a:bodyPr>
                <a:lstStyle>
                  <a:lvl1pPr algn="ctr">
                    <a:lnSpc>
                      <a:spcPct val="90000"/>
                    </a:lnSpc>
                    <a:defRPr sz="4000" b="1">
                      <a:solidFill>
                        <a:srgbClr val="FFFFFF"/>
                      </a:solidFill>
                      <a:latin typeface="Signika"/>
                      <a:ea typeface="Signika"/>
                      <a:cs typeface="Signika"/>
                      <a:sym typeface="Signika"/>
                    </a:defRPr>
                  </a:lvl1pPr>
                </a:lstStyle>
                <a:p>
                  <a:r>
                    <a:t>more info</a:t>
                  </a:r>
                </a:p>
              </p:txBody>
            </p:sp>
          </p:grpSp>
        </p:grpSp>
      </p:grpSp>
    </p:spTree>
  </p:cSld>
  <p:clrMapOvr>
    <a:masterClrMapping/>
  </p:clrMapOvr>
  <p:transition spd="med"/>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 name="Shape 317"/>
          <p:cNvSpPr/>
          <p:nvPr/>
        </p:nvSpPr>
        <p:spPr>
          <a:xfrm>
            <a:off x="12789552" y="1835874"/>
            <a:ext cx="7657529" cy="5546608"/>
          </a:xfrm>
          <a:custGeom>
            <a:avLst/>
            <a:gdLst/>
            <a:ahLst/>
            <a:cxnLst>
              <a:cxn ang="0">
                <a:pos x="wd2" y="hd2"/>
              </a:cxn>
              <a:cxn ang="5400000">
                <a:pos x="wd2" y="hd2"/>
              </a:cxn>
              <a:cxn ang="10800000">
                <a:pos x="wd2" y="hd2"/>
              </a:cxn>
              <a:cxn ang="16200000">
                <a:pos x="wd2" y="hd2"/>
              </a:cxn>
            </a:cxnLst>
            <a:rect l="0" t="0" r="r" b="b"/>
            <a:pathLst>
              <a:path w="21600" h="21600" extrusionOk="0">
                <a:moveTo>
                  <a:pt x="0" y="3735"/>
                </a:moveTo>
                <a:lnTo>
                  <a:pt x="21600" y="0"/>
                </a:lnTo>
                <a:lnTo>
                  <a:pt x="21600" y="21600"/>
                </a:lnTo>
                <a:lnTo>
                  <a:pt x="0" y="17834"/>
                </a:lnTo>
                <a:lnTo>
                  <a:pt x="0" y="3735"/>
                </a:lnTo>
                <a:close/>
              </a:path>
            </a:pathLst>
          </a:custGeom>
          <a:gradFill>
            <a:gsLst>
              <a:gs pos="0">
                <a:srgbClr val="E1E2E4"/>
              </a:gs>
              <a:gs pos="16944">
                <a:srgbClr val="F0F1F2"/>
              </a:gs>
              <a:gs pos="73731">
                <a:srgbClr val="FFFFFF"/>
              </a:gs>
            </a:gsLst>
          </a:gra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sp>
        <p:nvSpPr>
          <p:cNvPr id="318" name="Shape 318"/>
          <p:cNvSpPr/>
          <p:nvPr/>
        </p:nvSpPr>
        <p:spPr>
          <a:xfrm>
            <a:off x="-12332" y="9664"/>
            <a:ext cx="8502279" cy="13716001"/>
          </a:xfrm>
          <a:prstGeom prst="rect">
            <a:avLst/>
          </a:prstGeom>
          <a:solidFill>
            <a:srgbClr val="F3F4F6"/>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sp>
        <p:nvSpPr>
          <p:cNvPr id="319" name="Shape 319"/>
          <p:cNvSpPr/>
          <p:nvPr/>
        </p:nvSpPr>
        <p:spPr>
          <a:xfrm>
            <a:off x="855992" y="1720188"/>
            <a:ext cx="6915108" cy="5026016"/>
          </a:xfrm>
          <a:prstGeom prst="rect">
            <a:avLst/>
          </a:prstGeom>
          <a:ln w="3175">
            <a:miter lim="400000"/>
          </a:ln>
          <a:extLst>
            <a:ext uri="{C572A759-6A51-4108-AA02-DFA0A04FC94B}">
              <ma14:wrappingTextBoxFlag xmlns:ma14="http://schemas.microsoft.com/office/mac/drawingml/2011/main" val="1"/>
            </a:ext>
          </a:extLst>
        </p:spPr>
        <p:txBody>
          <a:bodyPr lIns="38100" tIns="38100" rIns="38100" bIns="38100">
            <a:normAutofit/>
          </a:bodyPr>
          <a:lstStyle/>
          <a:p>
            <a:pPr>
              <a:lnSpc>
                <a:spcPct val="90000"/>
              </a:lnSpc>
              <a:defRPr sz="11000" b="1">
                <a:solidFill>
                  <a:srgbClr val="282828"/>
                </a:solidFill>
                <a:latin typeface="Signika"/>
                <a:ea typeface="Signika"/>
                <a:cs typeface="Signika"/>
                <a:sym typeface="Signika"/>
              </a:defRPr>
            </a:pPr>
            <a:r>
              <a:t>Text </a:t>
            </a:r>
          </a:p>
          <a:p>
            <a:pPr>
              <a:lnSpc>
                <a:spcPct val="90000"/>
              </a:lnSpc>
              <a:defRPr sz="11000" b="1">
                <a:solidFill>
                  <a:srgbClr val="282828"/>
                </a:solidFill>
                <a:latin typeface="Signika"/>
                <a:ea typeface="Signika"/>
                <a:cs typeface="Signika"/>
                <a:sym typeface="Signika"/>
              </a:defRPr>
            </a:pPr>
            <a:r>
              <a:t>Inform</a:t>
            </a:r>
          </a:p>
          <a:p>
            <a:pPr>
              <a:lnSpc>
                <a:spcPct val="90000"/>
              </a:lnSpc>
              <a:defRPr sz="11000" b="1">
                <a:solidFill>
                  <a:srgbClr val="282828"/>
                </a:solidFill>
                <a:latin typeface="Signika"/>
                <a:ea typeface="Signika"/>
                <a:cs typeface="Signika"/>
                <a:sym typeface="Signika"/>
              </a:defRPr>
            </a:pPr>
            <a:r>
              <a:t>Demo</a:t>
            </a:r>
          </a:p>
        </p:txBody>
      </p:sp>
      <p:sp>
        <p:nvSpPr>
          <p:cNvPr id="320" name="Shape 320"/>
          <p:cNvSpPr/>
          <p:nvPr/>
        </p:nvSpPr>
        <p:spPr>
          <a:xfrm>
            <a:off x="919970" y="7486224"/>
            <a:ext cx="6522034" cy="4985242"/>
          </a:xfrm>
          <a:prstGeom prst="rect">
            <a:avLst/>
          </a:prstGeom>
          <a:ln w="3175">
            <a:miter lim="400000"/>
          </a:ln>
          <a:extLst>
            <a:ext uri="{C572A759-6A51-4108-AA02-DFA0A04FC94B}">
              <ma14:wrappingTextBoxFlag xmlns:ma14="http://schemas.microsoft.com/office/mac/drawingml/2011/main" val="1"/>
            </a:ext>
          </a:extLst>
        </p:spPr>
        <p:txBody>
          <a:bodyPr lIns="38100" tIns="38100" rIns="38100" bIns="38100">
            <a:normAutofit/>
          </a:bodyPr>
          <a:lstStyle>
            <a:lvl1pPr>
              <a:defRPr>
                <a:solidFill>
                  <a:srgbClr val="8F9291"/>
                </a:solidFill>
              </a:defRPr>
            </a:lvl1pPr>
          </a:lstStyle>
          <a:p>
            <a:r>
              <a:t>Lorem Ipsum is simply dummy text of the printing and typesetting industry. Lorem Ipsum has been the industry's unknown printer took a galley of type and scrambled it survived not only five centuries, but also the leap into electronic typesetting, remaining essentially unchanged. It was popularised in centuries, but also the dummy text of the printing and typesetting industry. Lorem dummy text ever since the 1500s, when an</a:t>
            </a:r>
          </a:p>
        </p:txBody>
      </p:sp>
      <p:sp>
        <p:nvSpPr>
          <p:cNvPr id="321" name="Shape 321"/>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28</a:t>
            </a:fld>
            <a:endParaRPr/>
          </a:p>
        </p:txBody>
      </p:sp>
      <p:grpSp>
        <p:nvGrpSpPr>
          <p:cNvPr id="324" name="Group 324"/>
          <p:cNvGrpSpPr/>
          <p:nvPr/>
        </p:nvGrpSpPr>
        <p:grpSpPr>
          <a:xfrm>
            <a:off x="10972503" y="2800006"/>
            <a:ext cx="3610159" cy="3610158"/>
            <a:chOff x="0" y="0"/>
            <a:chExt cx="3610157" cy="3610157"/>
          </a:xfrm>
        </p:grpSpPr>
        <p:graphicFrame>
          <p:nvGraphicFramePr>
            <p:cNvPr id="322" name="Chart 322"/>
            <p:cNvGraphicFramePr/>
            <p:nvPr/>
          </p:nvGraphicFramePr>
          <p:xfrm>
            <a:off x="0" y="0"/>
            <a:ext cx="3610158" cy="3610158"/>
          </p:xfrm>
          <a:graphic>
            <a:graphicData uri="http://schemas.openxmlformats.org/drawingml/2006/chart">
              <c:chart xmlns:c="http://schemas.openxmlformats.org/drawingml/2006/chart" xmlns:r="http://schemas.openxmlformats.org/officeDocument/2006/relationships" r:id="rId2"/>
            </a:graphicData>
          </a:graphic>
        </p:graphicFrame>
        <p:sp>
          <p:nvSpPr>
            <p:cNvPr id="323" name="Shape 323"/>
            <p:cNvSpPr/>
            <p:nvPr/>
          </p:nvSpPr>
          <p:spPr>
            <a:xfrm>
              <a:off x="391628" y="391628"/>
              <a:ext cx="2826901" cy="2826901"/>
            </a:xfrm>
            <a:prstGeom prst="ellipse">
              <a:avLst/>
            </a:prstGeom>
            <a:solidFill>
              <a:srgbClr val="FFFFFF"/>
            </a:solidFill>
            <a:ln w="3175" cap="flat">
              <a:noFill/>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a:p>
          </p:txBody>
        </p:sp>
      </p:grpSp>
      <p:grpSp>
        <p:nvGrpSpPr>
          <p:cNvPr id="327" name="Group 327"/>
          <p:cNvGrpSpPr/>
          <p:nvPr/>
        </p:nvGrpSpPr>
        <p:grpSpPr>
          <a:xfrm>
            <a:off x="17694971" y="1839561"/>
            <a:ext cx="5531046" cy="5531047"/>
            <a:chOff x="0" y="0"/>
            <a:chExt cx="5531045" cy="5531045"/>
          </a:xfrm>
        </p:grpSpPr>
        <p:graphicFrame>
          <p:nvGraphicFramePr>
            <p:cNvPr id="325" name="Chart 325"/>
            <p:cNvGraphicFramePr/>
            <p:nvPr/>
          </p:nvGraphicFramePr>
          <p:xfrm>
            <a:off x="0" y="0"/>
            <a:ext cx="5531046" cy="5531046"/>
          </p:xfrm>
          <a:graphic>
            <a:graphicData uri="http://schemas.openxmlformats.org/drawingml/2006/chart">
              <c:chart xmlns:c="http://schemas.openxmlformats.org/drawingml/2006/chart" xmlns:r="http://schemas.openxmlformats.org/officeDocument/2006/relationships" r:id="rId3"/>
            </a:graphicData>
          </a:graphic>
        </p:graphicFrame>
        <p:sp>
          <p:nvSpPr>
            <p:cNvPr id="326" name="Shape 326"/>
            <p:cNvSpPr/>
            <p:nvPr/>
          </p:nvSpPr>
          <p:spPr>
            <a:xfrm>
              <a:off x="478902" y="478902"/>
              <a:ext cx="4573241" cy="4573241"/>
            </a:xfrm>
            <a:prstGeom prst="ellipse">
              <a:avLst/>
            </a:prstGeom>
            <a:solidFill>
              <a:srgbClr val="FFFFFF"/>
            </a:solidFill>
            <a:ln w="3175" cap="flat">
              <a:noFill/>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a:p>
          </p:txBody>
        </p:sp>
      </p:grpSp>
      <p:sp>
        <p:nvSpPr>
          <p:cNvPr id="328" name="Shape 328"/>
          <p:cNvSpPr/>
          <p:nvPr/>
        </p:nvSpPr>
        <p:spPr>
          <a:xfrm>
            <a:off x="9675734" y="8281548"/>
            <a:ext cx="6151496" cy="3286064"/>
          </a:xfrm>
          <a:prstGeom prst="rect">
            <a:avLst/>
          </a:prstGeom>
          <a:ln w="3175">
            <a:miter lim="400000"/>
          </a:ln>
          <a:extLst>
            <a:ext uri="{C572A759-6A51-4108-AA02-DFA0A04FC94B}">
              <ma14:wrappingTextBoxFlag xmlns:ma14="http://schemas.microsoft.com/office/mac/drawingml/2011/main" val="1"/>
            </a:ext>
          </a:extLst>
        </p:spPr>
        <p:txBody>
          <a:bodyPr lIns="38100" tIns="38100" rIns="38100" bIns="38100">
            <a:normAutofit/>
          </a:bodyPr>
          <a:lstStyle/>
          <a:p>
            <a:r>
              <a:rPr dirty="0"/>
              <a:t>Lorem Ipsum is simply dummy text of the printing and typesetting industry. Lorem it printer took a galley of type and scrambled it survived not only five centuries, but also the leap into electronic typesetting, remaig it survived not only five centuries, but also dummy text it survived not only five centur</a:t>
            </a:r>
          </a:p>
        </p:txBody>
      </p:sp>
      <p:sp>
        <p:nvSpPr>
          <p:cNvPr id="329" name="Shape 329"/>
          <p:cNvSpPr/>
          <p:nvPr/>
        </p:nvSpPr>
        <p:spPr>
          <a:xfrm>
            <a:off x="12032256" y="4192655"/>
            <a:ext cx="1520826" cy="939801"/>
          </a:xfrm>
          <a:prstGeom prst="rect">
            <a:avLst/>
          </a:prstGeom>
          <a:ln w="3175">
            <a:miter lim="400000"/>
          </a:ln>
          <a:extLst>
            <a:ext uri="{C572A759-6A51-4108-AA02-DFA0A04FC94B}">
              <ma14:wrappingTextBoxFlag xmlns:ma14="http://schemas.microsoft.com/office/mac/drawingml/2011/main" val="1"/>
            </a:ext>
          </a:extLst>
        </p:spPr>
        <p:txBody>
          <a:bodyPr wrap="none" lIns="38100" tIns="38100" rIns="38100" bIns="38100" anchor="ctr">
            <a:spAutoFit/>
          </a:bodyPr>
          <a:lstStyle>
            <a:lvl1pPr algn="ctr">
              <a:lnSpc>
                <a:spcPct val="90000"/>
              </a:lnSpc>
              <a:defRPr sz="5500" b="1">
                <a:solidFill>
                  <a:srgbClr val="282828"/>
                </a:solidFill>
                <a:latin typeface="Signika"/>
                <a:ea typeface="Signika"/>
                <a:cs typeface="Signika"/>
                <a:sym typeface="Signika"/>
              </a:defRPr>
            </a:lvl1pPr>
          </a:lstStyle>
          <a:p>
            <a:r>
              <a:rPr dirty="0"/>
              <a:t>65%</a:t>
            </a:r>
          </a:p>
        </p:txBody>
      </p:sp>
      <p:sp>
        <p:nvSpPr>
          <p:cNvPr id="330" name="Shape 330"/>
          <p:cNvSpPr/>
          <p:nvPr/>
        </p:nvSpPr>
        <p:spPr>
          <a:xfrm>
            <a:off x="19029396" y="3728183"/>
            <a:ext cx="2952751" cy="1790701"/>
          </a:xfrm>
          <a:prstGeom prst="rect">
            <a:avLst/>
          </a:prstGeom>
          <a:ln w="3175">
            <a:miter lim="400000"/>
          </a:ln>
          <a:extLst>
            <a:ext uri="{C572A759-6A51-4108-AA02-DFA0A04FC94B}">
              <ma14:wrappingTextBoxFlag xmlns:ma14="http://schemas.microsoft.com/office/mac/drawingml/2011/main" val="1"/>
            </a:ext>
          </a:extLst>
        </p:spPr>
        <p:txBody>
          <a:bodyPr wrap="none" lIns="38100" tIns="38100" rIns="38100" bIns="38100" anchor="ctr">
            <a:spAutoFit/>
          </a:bodyPr>
          <a:lstStyle>
            <a:lvl1pPr algn="ctr">
              <a:lnSpc>
                <a:spcPct val="90000"/>
              </a:lnSpc>
              <a:defRPr sz="11000" b="1">
                <a:solidFill>
                  <a:srgbClr val="282828"/>
                </a:solidFill>
                <a:latin typeface="Signika"/>
                <a:ea typeface="Signika"/>
                <a:cs typeface="Signika"/>
                <a:sym typeface="Signika"/>
              </a:defRPr>
            </a:lvl1pPr>
          </a:lstStyle>
          <a:p>
            <a:r>
              <a:rPr dirty="0"/>
              <a:t>12%</a:t>
            </a:r>
          </a:p>
        </p:txBody>
      </p:sp>
      <p:sp>
        <p:nvSpPr>
          <p:cNvPr id="331" name="Shape 331"/>
          <p:cNvSpPr/>
          <p:nvPr/>
        </p:nvSpPr>
        <p:spPr>
          <a:xfrm>
            <a:off x="17074523" y="8281548"/>
            <a:ext cx="6151495" cy="3286064"/>
          </a:xfrm>
          <a:prstGeom prst="rect">
            <a:avLst/>
          </a:prstGeom>
          <a:ln w="3175">
            <a:miter lim="400000"/>
          </a:ln>
          <a:extLst>
            <a:ext uri="{C572A759-6A51-4108-AA02-DFA0A04FC94B}">
              <ma14:wrappingTextBoxFlag xmlns:ma14="http://schemas.microsoft.com/office/mac/drawingml/2011/main" val="1"/>
            </a:ext>
          </a:extLst>
        </p:spPr>
        <p:txBody>
          <a:bodyPr lIns="38100" tIns="38100" rIns="38100" bIns="38100">
            <a:normAutofit/>
          </a:bodyPr>
          <a:lstStyle/>
          <a:p>
            <a:r>
              <a:t>Lorem Ipsum is simply dummy text of the printing and typesetting industry. Lorem it printer took a galley of type and scrambled it survived not only five centuries, but also the leap into electronic typesetting, remaig it survived not only five centuries, but also dummy text it survived not only five centur</a:t>
            </a:r>
          </a:p>
        </p:txBody>
      </p:sp>
    </p:spTree>
  </p:cSld>
  <p:clrMapOvr>
    <a:masterClrMapping/>
  </p:clrMapOvr>
  <p:transition spd="med"/>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3" name="Shape 333"/>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29</a:t>
            </a:fld>
            <a:endParaRPr/>
          </a:p>
        </p:txBody>
      </p:sp>
      <p:sp>
        <p:nvSpPr>
          <p:cNvPr id="334" name="Shape 334"/>
          <p:cNvSpPr/>
          <p:nvPr/>
        </p:nvSpPr>
        <p:spPr>
          <a:xfrm>
            <a:off x="2566653" y="3186053"/>
            <a:ext cx="4924732" cy="1829066"/>
          </a:xfrm>
          <a:prstGeom prst="rect">
            <a:avLst/>
          </a:prstGeom>
          <a:ln w="3175">
            <a:miter lim="400000"/>
          </a:ln>
          <a:extLst>
            <a:ext uri="{C572A759-6A51-4108-AA02-DFA0A04FC94B}">
              <ma14:wrappingTextBoxFlag xmlns:ma14="http://schemas.microsoft.com/office/mac/drawingml/2011/main" val="1"/>
            </a:ext>
          </a:extLst>
        </p:spPr>
        <p:txBody>
          <a:bodyPr lIns="38100" tIns="38100" rIns="38100" bIns="38100">
            <a:normAutofit/>
          </a:bodyPr>
          <a:lstStyle/>
          <a:p>
            <a:r>
              <a:t>Lorem Ipsum is simply dummy unknown printer took a galley of type and scrambled it to make.</a:t>
            </a:r>
          </a:p>
        </p:txBody>
      </p:sp>
      <p:sp>
        <p:nvSpPr>
          <p:cNvPr id="335" name="Shape 335"/>
          <p:cNvSpPr/>
          <p:nvPr/>
        </p:nvSpPr>
        <p:spPr>
          <a:xfrm>
            <a:off x="2567079" y="2435906"/>
            <a:ext cx="5855682" cy="711201"/>
          </a:xfrm>
          <a:prstGeom prst="rect">
            <a:avLst/>
          </a:prstGeom>
          <a:ln w="3175">
            <a:miter lim="400000"/>
          </a:ln>
          <a:extLst>
            <a:ext uri="{C572A759-6A51-4108-AA02-DFA0A04FC94B}">
              <ma14:wrappingTextBoxFlag xmlns:ma14="http://schemas.microsoft.com/office/mac/drawingml/2011/main" val="1"/>
            </a:ext>
          </a:extLst>
        </p:spPr>
        <p:txBody>
          <a:bodyPr lIns="38100" tIns="38100" rIns="38100" bIns="38100" anchor="ctr">
            <a:spAutoFit/>
          </a:bodyPr>
          <a:lstStyle>
            <a:lvl1pPr>
              <a:lnSpc>
                <a:spcPct val="90000"/>
              </a:lnSpc>
              <a:defRPr sz="4000" b="1">
                <a:solidFill>
                  <a:srgbClr val="282828"/>
                </a:solidFill>
                <a:latin typeface="Signika"/>
                <a:ea typeface="Signika"/>
                <a:cs typeface="Signika"/>
                <a:sym typeface="Signika"/>
              </a:defRPr>
            </a:lvl1pPr>
          </a:lstStyle>
          <a:p>
            <a:r>
              <a:t>Project name</a:t>
            </a:r>
          </a:p>
        </p:txBody>
      </p:sp>
      <p:grpSp>
        <p:nvGrpSpPr>
          <p:cNvPr id="338" name="Group 338"/>
          <p:cNvGrpSpPr/>
          <p:nvPr/>
        </p:nvGrpSpPr>
        <p:grpSpPr>
          <a:xfrm>
            <a:off x="1683323" y="2501099"/>
            <a:ext cx="607908" cy="607908"/>
            <a:chOff x="0" y="0"/>
            <a:chExt cx="607906" cy="607906"/>
          </a:xfrm>
        </p:grpSpPr>
        <p:sp>
          <p:nvSpPr>
            <p:cNvPr id="336" name="Shape 336"/>
            <p:cNvSpPr/>
            <p:nvPr/>
          </p:nvSpPr>
          <p:spPr>
            <a:xfrm>
              <a:off x="0" y="0"/>
              <a:ext cx="607907" cy="607907"/>
            </a:xfrm>
            <a:prstGeom prst="ellipse">
              <a:avLst/>
            </a:prstGeom>
            <a:solidFill>
              <a:srgbClr val="03C0FE"/>
            </a:solidFill>
            <a:ln w="3175" cap="flat">
              <a:noFill/>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a:p>
          </p:txBody>
        </p:sp>
        <p:sp>
          <p:nvSpPr>
            <p:cNvPr id="337" name="Shape 337"/>
            <p:cNvSpPr/>
            <p:nvPr/>
          </p:nvSpPr>
          <p:spPr>
            <a:xfrm>
              <a:off x="104296" y="121467"/>
              <a:ext cx="424715" cy="355601"/>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none" lIns="38100" tIns="38100" rIns="38100" bIns="38100" numCol="1" anchor="ctr">
              <a:spAutoFit/>
            </a:bodyPr>
            <a:lstStyle>
              <a:lvl1pPr algn="ctr">
                <a:defRPr sz="1800" cap="all" spc="360">
                  <a:solidFill>
                    <a:srgbClr val="FFFFFF"/>
                  </a:solidFill>
                  <a:latin typeface="+mn-lt"/>
                  <a:ea typeface="+mn-ea"/>
                  <a:cs typeface="+mn-cs"/>
                  <a:sym typeface="Montserrat-Regular"/>
                </a:defRPr>
              </a:lvl1pPr>
            </a:lstStyle>
            <a:p>
              <a:r>
                <a:t>01</a:t>
              </a:r>
            </a:p>
          </p:txBody>
        </p:sp>
      </p:grpSp>
      <p:sp>
        <p:nvSpPr>
          <p:cNvPr id="339" name="Shape 339"/>
          <p:cNvSpPr/>
          <p:nvPr/>
        </p:nvSpPr>
        <p:spPr>
          <a:xfrm>
            <a:off x="2566653" y="6506737"/>
            <a:ext cx="4924732" cy="1452672"/>
          </a:xfrm>
          <a:prstGeom prst="rect">
            <a:avLst/>
          </a:prstGeom>
          <a:ln w="3175">
            <a:miter lim="400000"/>
          </a:ln>
          <a:extLst>
            <a:ext uri="{C572A759-6A51-4108-AA02-DFA0A04FC94B}">
              <ma14:wrappingTextBoxFlag xmlns:ma14="http://schemas.microsoft.com/office/mac/drawingml/2011/main" val="1"/>
            </a:ext>
          </a:extLst>
        </p:spPr>
        <p:txBody>
          <a:bodyPr lIns="38100" tIns="38100" rIns="38100" bIns="38100">
            <a:normAutofit/>
          </a:bodyPr>
          <a:lstStyle/>
          <a:p>
            <a:r>
              <a:t>Lorem Ipsum is simply dummy unknown printer took a galley of type and scrambled it to make.</a:t>
            </a:r>
          </a:p>
        </p:txBody>
      </p:sp>
      <p:sp>
        <p:nvSpPr>
          <p:cNvPr id="340" name="Shape 340"/>
          <p:cNvSpPr/>
          <p:nvPr/>
        </p:nvSpPr>
        <p:spPr>
          <a:xfrm>
            <a:off x="2567079" y="5756590"/>
            <a:ext cx="5855682" cy="711201"/>
          </a:xfrm>
          <a:prstGeom prst="rect">
            <a:avLst/>
          </a:prstGeom>
          <a:ln w="3175">
            <a:miter lim="400000"/>
          </a:ln>
          <a:extLst>
            <a:ext uri="{C572A759-6A51-4108-AA02-DFA0A04FC94B}">
              <ma14:wrappingTextBoxFlag xmlns:ma14="http://schemas.microsoft.com/office/mac/drawingml/2011/main" val="1"/>
            </a:ext>
          </a:extLst>
        </p:spPr>
        <p:txBody>
          <a:bodyPr lIns="38100" tIns="38100" rIns="38100" bIns="38100" anchor="ctr">
            <a:spAutoFit/>
          </a:bodyPr>
          <a:lstStyle>
            <a:lvl1pPr>
              <a:lnSpc>
                <a:spcPct val="90000"/>
              </a:lnSpc>
              <a:defRPr sz="4000" b="1">
                <a:solidFill>
                  <a:srgbClr val="282828"/>
                </a:solidFill>
                <a:latin typeface="Signika"/>
                <a:ea typeface="Signika"/>
                <a:cs typeface="Signika"/>
                <a:sym typeface="Signika"/>
              </a:defRPr>
            </a:lvl1pPr>
          </a:lstStyle>
          <a:p>
            <a:r>
              <a:t>Project name</a:t>
            </a:r>
          </a:p>
        </p:txBody>
      </p:sp>
      <p:grpSp>
        <p:nvGrpSpPr>
          <p:cNvPr id="343" name="Group 343"/>
          <p:cNvGrpSpPr/>
          <p:nvPr/>
        </p:nvGrpSpPr>
        <p:grpSpPr>
          <a:xfrm>
            <a:off x="1683323" y="5821783"/>
            <a:ext cx="607908" cy="607908"/>
            <a:chOff x="0" y="0"/>
            <a:chExt cx="607906" cy="607906"/>
          </a:xfrm>
        </p:grpSpPr>
        <p:sp>
          <p:nvSpPr>
            <p:cNvPr id="341" name="Shape 341"/>
            <p:cNvSpPr/>
            <p:nvPr/>
          </p:nvSpPr>
          <p:spPr>
            <a:xfrm>
              <a:off x="0" y="0"/>
              <a:ext cx="607907" cy="607907"/>
            </a:xfrm>
            <a:prstGeom prst="ellipse">
              <a:avLst/>
            </a:prstGeom>
            <a:solidFill>
              <a:srgbClr val="03C0FE"/>
            </a:solidFill>
            <a:ln w="3175" cap="flat">
              <a:noFill/>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a:p>
          </p:txBody>
        </p:sp>
        <p:sp>
          <p:nvSpPr>
            <p:cNvPr id="342" name="Shape 342"/>
            <p:cNvSpPr/>
            <p:nvPr/>
          </p:nvSpPr>
          <p:spPr>
            <a:xfrm>
              <a:off x="80522" y="121467"/>
              <a:ext cx="472263" cy="355601"/>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none" lIns="38100" tIns="38100" rIns="38100" bIns="38100" numCol="1" anchor="ctr">
              <a:spAutoFit/>
            </a:bodyPr>
            <a:lstStyle>
              <a:lvl1pPr algn="ctr">
                <a:defRPr sz="1800" cap="all" spc="360">
                  <a:solidFill>
                    <a:srgbClr val="FFFFFF"/>
                  </a:solidFill>
                  <a:latin typeface="+mn-lt"/>
                  <a:ea typeface="+mn-ea"/>
                  <a:cs typeface="+mn-cs"/>
                  <a:sym typeface="Montserrat-Regular"/>
                </a:defRPr>
              </a:lvl1pPr>
            </a:lstStyle>
            <a:p>
              <a:r>
                <a:t>02</a:t>
              </a:r>
            </a:p>
          </p:txBody>
        </p:sp>
      </p:grpSp>
      <p:sp>
        <p:nvSpPr>
          <p:cNvPr id="344" name="Shape 344"/>
          <p:cNvSpPr/>
          <p:nvPr/>
        </p:nvSpPr>
        <p:spPr>
          <a:xfrm>
            <a:off x="2566653" y="9827421"/>
            <a:ext cx="4924732" cy="1452673"/>
          </a:xfrm>
          <a:prstGeom prst="rect">
            <a:avLst/>
          </a:prstGeom>
          <a:ln w="3175">
            <a:miter lim="400000"/>
          </a:ln>
          <a:extLst>
            <a:ext uri="{C572A759-6A51-4108-AA02-DFA0A04FC94B}">
              <ma14:wrappingTextBoxFlag xmlns:ma14="http://schemas.microsoft.com/office/mac/drawingml/2011/main" val="1"/>
            </a:ext>
          </a:extLst>
        </p:spPr>
        <p:txBody>
          <a:bodyPr lIns="38100" tIns="38100" rIns="38100" bIns="38100">
            <a:normAutofit/>
          </a:bodyPr>
          <a:lstStyle/>
          <a:p>
            <a:r>
              <a:t>Lorem Ipsum is simply dummy unknown printer took a galley of type and scrambled it to make.</a:t>
            </a:r>
          </a:p>
        </p:txBody>
      </p:sp>
      <p:sp>
        <p:nvSpPr>
          <p:cNvPr id="345" name="Shape 345"/>
          <p:cNvSpPr/>
          <p:nvPr/>
        </p:nvSpPr>
        <p:spPr>
          <a:xfrm>
            <a:off x="2567079" y="9077275"/>
            <a:ext cx="5855682" cy="711201"/>
          </a:xfrm>
          <a:prstGeom prst="rect">
            <a:avLst/>
          </a:prstGeom>
          <a:ln w="3175">
            <a:miter lim="400000"/>
          </a:ln>
          <a:extLst>
            <a:ext uri="{C572A759-6A51-4108-AA02-DFA0A04FC94B}">
              <ma14:wrappingTextBoxFlag xmlns:ma14="http://schemas.microsoft.com/office/mac/drawingml/2011/main" val="1"/>
            </a:ext>
          </a:extLst>
        </p:spPr>
        <p:txBody>
          <a:bodyPr lIns="38100" tIns="38100" rIns="38100" bIns="38100" anchor="ctr">
            <a:spAutoFit/>
          </a:bodyPr>
          <a:lstStyle>
            <a:lvl1pPr>
              <a:lnSpc>
                <a:spcPct val="90000"/>
              </a:lnSpc>
              <a:defRPr sz="4000" b="1">
                <a:solidFill>
                  <a:srgbClr val="282828"/>
                </a:solidFill>
                <a:latin typeface="Signika"/>
                <a:ea typeface="Signika"/>
                <a:cs typeface="Signika"/>
                <a:sym typeface="Signika"/>
              </a:defRPr>
            </a:lvl1pPr>
          </a:lstStyle>
          <a:p>
            <a:r>
              <a:t>Project name</a:t>
            </a:r>
          </a:p>
        </p:txBody>
      </p:sp>
      <p:grpSp>
        <p:nvGrpSpPr>
          <p:cNvPr id="348" name="Group 348"/>
          <p:cNvGrpSpPr/>
          <p:nvPr/>
        </p:nvGrpSpPr>
        <p:grpSpPr>
          <a:xfrm>
            <a:off x="1683323" y="9142468"/>
            <a:ext cx="607908" cy="607908"/>
            <a:chOff x="0" y="0"/>
            <a:chExt cx="607906" cy="607906"/>
          </a:xfrm>
        </p:grpSpPr>
        <p:sp>
          <p:nvSpPr>
            <p:cNvPr id="346" name="Shape 346"/>
            <p:cNvSpPr/>
            <p:nvPr/>
          </p:nvSpPr>
          <p:spPr>
            <a:xfrm>
              <a:off x="0" y="0"/>
              <a:ext cx="607907" cy="607907"/>
            </a:xfrm>
            <a:prstGeom prst="ellipse">
              <a:avLst/>
            </a:prstGeom>
            <a:solidFill>
              <a:srgbClr val="03C0FE"/>
            </a:solidFill>
            <a:ln w="3175" cap="flat">
              <a:noFill/>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a:p>
          </p:txBody>
        </p:sp>
        <p:sp>
          <p:nvSpPr>
            <p:cNvPr id="347" name="Shape 347"/>
            <p:cNvSpPr/>
            <p:nvPr/>
          </p:nvSpPr>
          <p:spPr>
            <a:xfrm>
              <a:off x="81779" y="121467"/>
              <a:ext cx="469749" cy="355601"/>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none" lIns="38100" tIns="38100" rIns="38100" bIns="38100" numCol="1" anchor="ctr">
              <a:spAutoFit/>
            </a:bodyPr>
            <a:lstStyle>
              <a:lvl1pPr algn="ctr">
                <a:defRPr sz="1800" cap="all" spc="360">
                  <a:solidFill>
                    <a:srgbClr val="FFFFFF"/>
                  </a:solidFill>
                  <a:latin typeface="+mn-lt"/>
                  <a:ea typeface="+mn-ea"/>
                  <a:cs typeface="+mn-cs"/>
                  <a:sym typeface="Montserrat-Regular"/>
                </a:defRPr>
              </a:lvl1pPr>
            </a:lstStyle>
            <a:p>
              <a:r>
                <a:t>03</a:t>
              </a:r>
            </a:p>
          </p:txBody>
        </p:sp>
      </p:grpSp>
      <p:sp>
        <p:nvSpPr>
          <p:cNvPr id="349" name="Shape 349"/>
          <p:cNvSpPr/>
          <p:nvPr/>
        </p:nvSpPr>
        <p:spPr>
          <a:xfrm>
            <a:off x="10092728" y="3186053"/>
            <a:ext cx="4924733" cy="1452672"/>
          </a:xfrm>
          <a:prstGeom prst="rect">
            <a:avLst/>
          </a:prstGeom>
          <a:ln w="3175">
            <a:miter lim="400000"/>
          </a:ln>
          <a:extLst>
            <a:ext uri="{C572A759-6A51-4108-AA02-DFA0A04FC94B}">
              <ma14:wrappingTextBoxFlag xmlns:ma14="http://schemas.microsoft.com/office/mac/drawingml/2011/main" val="1"/>
            </a:ext>
          </a:extLst>
        </p:spPr>
        <p:txBody>
          <a:bodyPr lIns="38100" tIns="38100" rIns="38100" bIns="38100">
            <a:normAutofit/>
          </a:bodyPr>
          <a:lstStyle/>
          <a:p>
            <a:r>
              <a:t>Lorem Ipsum is simply dummy unknown printer took a galley of type and scrambled it to make.</a:t>
            </a:r>
          </a:p>
        </p:txBody>
      </p:sp>
      <p:sp>
        <p:nvSpPr>
          <p:cNvPr id="350" name="Shape 350"/>
          <p:cNvSpPr/>
          <p:nvPr/>
        </p:nvSpPr>
        <p:spPr>
          <a:xfrm>
            <a:off x="10093155" y="2435906"/>
            <a:ext cx="5855682" cy="711201"/>
          </a:xfrm>
          <a:prstGeom prst="rect">
            <a:avLst/>
          </a:prstGeom>
          <a:ln w="3175">
            <a:miter lim="400000"/>
          </a:ln>
          <a:extLst>
            <a:ext uri="{C572A759-6A51-4108-AA02-DFA0A04FC94B}">
              <ma14:wrappingTextBoxFlag xmlns:ma14="http://schemas.microsoft.com/office/mac/drawingml/2011/main" val="1"/>
            </a:ext>
          </a:extLst>
        </p:spPr>
        <p:txBody>
          <a:bodyPr lIns="38100" tIns="38100" rIns="38100" bIns="38100" anchor="ctr">
            <a:spAutoFit/>
          </a:bodyPr>
          <a:lstStyle>
            <a:lvl1pPr>
              <a:lnSpc>
                <a:spcPct val="90000"/>
              </a:lnSpc>
              <a:defRPr sz="4000" b="1">
                <a:solidFill>
                  <a:srgbClr val="282828"/>
                </a:solidFill>
                <a:latin typeface="Signika"/>
                <a:ea typeface="Signika"/>
                <a:cs typeface="Signika"/>
                <a:sym typeface="Signika"/>
              </a:defRPr>
            </a:lvl1pPr>
          </a:lstStyle>
          <a:p>
            <a:r>
              <a:t>Project name</a:t>
            </a:r>
          </a:p>
        </p:txBody>
      </p:sp>
      <p:grpSp>
        <p:nvGrpSpPr>
          <p:cNvPr id="353" name="Group 353"/>
          <p:cNvGrpSpPr/>
          <p:nvPr/>
        </p:nvGrpSpPr>
        <p:grpSpPr>
          <a:xfrm>
            <a:off x="9209399" y="2501099"/>
            <a:ext cx="607907" cy="607908"/>
            <a:chOff x="0" y="0"/>
            <a:chExt cx="607906" cy="607906"/>
          </a:xfrm>
        </p:grpSpPr>
        <p:sp>
          <p:nvSpPr>
            <p:cNvPr id="351" name="Shape 351"/>
            <p:cNvSpPr/>
            <p:nvPr/>
          </p:nvSpPr>
          <p:spPr>
            <a:xfrm>
              <a:off x="0" y="0"/>
              <a:ext cx="607907" cy="607907"/>
            </a:xfrm>
            <a:prstGeom prst="ellipse">
              <a:avLst/>
            </a:prstGeom>
            <a:solidFill>
              <a:srgbClr val="03C0FE"/>
            </a:solidFill>
            <a:ln w="3175" cap="flat">
              <a:noFill/>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a:p>
          </p:txBody>
        </p:sp>
        <p:sp>
          <p:nvSpPr>
            <p:cNvPr id="352" name="Shape 352"/>
            <p:cNvSpPr/>
            <p:nvPr/>
          </p:nvSpPr>
          <p:spPr>
            <a:xfrm>
              <a:off x="82465" y="121467"/>
              <a:ext cx="468377" cy="355601"/>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none" lIns="38100" tIns="38100" rIns="38100" bIns="38100" numCol="1" anchor="ctr">
              <a:spAutoFit/>
            </a:bodyPr>
            <a:lstStyle>
              <a:lvl1pPr algn="ctr">
                <a:defRPr sz="1800" cap="all" spc="360">
                  <a:solidFill>
                    <a:srgbClr val="FFFFFF"/>
                  </a:solidFill>
                  <a:latin typeface="+mn-lt"/>
                  <a:ea typeface="+mn-ea"/>
                  <a:cs typeface="+mn-cs"/>
                  <a:sym typeface="Montserrat-Regular"/>
                </a:defRPr>
              </a:lvl1pPr>
            </a:lstStyle>
            <a:p>
              <a:r>
                <a:t>04</a:t>
              </a:r>
            </a:p>
          </p:txBody>
        </p:sp>
      </p:grpSp>
      <p:sp>
        <p:nvSpPr>
          <p:cNvPr id="354" name="Shape 354"/>
          <p:cNvSpPr/>
          <p:nvPr/>
        </p:nvSpPr>
        <p:spPr>
          <a:xfrm>
            <a:off x="10092728" y="6506736"/>
            <a:ext cx="4924733" cy="1452673"/>
          </a:xfrm>
          <a:prstGeom prst="rect">
            <a:avLst/>
          </a:prstGeom>
          <a:ln w="3175">
            <a:miter lim="400000"/>
          </a:ln>
          <a:extLst>
            <a:ext uri="{C572A759-6A51-4108-AA02-DFA0A04FC94B}">
              <ma14:wrappingTextBoxFlag xmlns:ma14="http://schemas.microsoft.com/office/mac/drawingml/2011/main" val="1"/>
            </a:ext>
          </a:extLst>
        </p:spPr>
        <p:txBody>
          <a:bodyPr lIns="38100" tIns="38100" rIns="38100" bIns="38100">
            <a:normAutofit/>
          </a:bodyPr>
          <a:lstStyle/>
          <a:p>
            <a:r>
              <a:t>Lorem Ipsum is simply dummy unknown printer took a galley of type and scrambled it to make.</a:t>
            </a:r>
          </a:p>
        </p:txBody>
      </p:sp>
      <p:sp>
        <p:nvSpPr>
          <p:cNvPr id="355" name="Shape 355"/>
          <p:cNvSpPr/>
          <p:nvPr/>
        </p:nvSpPr>
        <p:spPr>
          <a:xfrm>
            <a:off x="10093155" y="5756590"/>
            <a:ext cx="5855682" cy="711201"/>
          </a:xfrm>
          <a:prstGeom prst="rect">
            <a:avLst/>
          </a:prstGeom>
          <a:ln w="3175">
            <a:miter lim="400000"/>
          </a:ln>
          <a:extLst>
            <a:ext uri="{C572A759-6A51-4108-AA02-DFA0A04FC94B}">
              <ma14:wrappingTextBoxFlag xmlns:ma14="http://schemas.microsoft.com/office/mac/drawingml/2011/main" val="1"/>
            </a:ext>
          </a:extLst>
        </p:spPr>
        <p:txBody>
          <a:bodyPr lIns="38100" tIns="38100" rIns="38100" bIns="38100" anchor="ctr">
            <a:spAutoFit/>
          </a:bodyPr>
          <a:lstStyle>
            <a:lvl1pPr>
              <a:lnSpc>
                <a:spcPct val="90000"/>
              </a:lnSpc>
              <a:defRPr sz="4000" b="1">
                <a:solidFill>
                  <a:srgbClr val="282828"/>
                </a:solidFill>
                <a:latin typeface="Signika"/>
                <a:ea typeface="Signika"/>
                <a:cs typeface="Signika"/>
                <a:sym typeface="Signika"/>
              </a:defRPr>
            </a:lvl1pPr>
          </a:lstStyle>
          <a:p>
            <a:r>
              <a:t>Project name</a:t>
            </a:r>
          </a:p>
        </p:txBody>
      </p:sp>
      <p:grpSp>
        <p:nvGrpSpPr>
          <p:cNvPr id="358" name="Group 358"/>
          <p:cNvGrpSpPr/>
          <p:nvPr/>
        </p:nvGrpSpPr>
        <p:grpSpPr>
          <a:xfrm>
            <a:off x="9209399" y="5821783"/>
            <a:ext cx="607907" cy="607908"/>
            <a:chOff x="0" y="0"/>
            <a:chExt cx="607906" cy="607906"/>
          </a:xfrm>
        </p:grpSpPr>
        <p:sp>
          <p:nvSpPr>
            <p:cNvPr id="356" name="Shape 356"/>
            <p:cNvSpPr/>
            <p:nvPr/>
          </p:nvSpPr>
          <p:spPr>
            <a:xfrm>
              <a:off x="0" y="0"/>
              <a:ext cx="607907" cy="607907"/>
            </a:xfrm>
            <a:prstGeom prst="ellipse">
              <a:avLst/>
            </a:prstGeom>
            <a:solidFill>
              <a:srgbClr val="03C0FE"/>
            </a:solidFill>
            <a:ln w="3175" cap="flat">
              <a:noFill/>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a:p>
          </p:txBody>
        </p:sp>
        <p:sp>
          <p:nvSpPr>
            <p:cNvPr id="357" name="Shape 357"/>
            <p:cNvSpPr/>
            <p:nvPr/>
          </p:nvSpPr>
          <p:spPr>
            <a:xfrm>
              <a:off x="81665" y="121467"/>
              <a:ext cx="469977" cy="355601"/>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none" lIns="38100" tIns="38100" rIns="38100" bIns="38100" numCol="1" anchor="ctr">
              <a:spAutoFit/>
            </a:bodyPr>
            <a:lstStyle>
              <a:lvl1pPr algn="ctr">
                <a:defRPr sz="1800" cap="all" spc="360">
                  <a:solidFill>
                    <a:srgbClr val="FFFFFF"/>
                  </a:solidFill>
                  <a:latin typeface="+mn-lt"/>
                  <a:ea typeface="+mn-ea"/>
                  <a:cs typeface="+mn-cs"/>
                  <a:sym typeface="Montserrat-Regular"/>
                </a:defRPr>
              </a:lvl1pPr>
            </a:lstStyle>
            <a:p>
              <a:r>
                <a:t>05</a:t>
              </a:r>
            </a:p>
          </p:txBody>
        </p:sp>
      </p:grpSp>
      <p:sp>
        <p:nvSpPr>
          <p:cNvPr id="359" name="Shape 359"/>
          <p:cNvSpPr/>
          <p:nvPr/>
        </p:nvSpPr>
        <p:spPr>
          <a:xfrm>
            <a:off x="10092728" y="9827421"/>
            <a:ext cx="4924733" cy="1452673"/>
          </a:xfrm>
          <a:prstGeom prst="rect">
            <a:avLst/>
          </a:prstGeom>
          <a:ln w="3175">
            <a:miter lim="400000"/>
          </a:ln>
          <a:extLst>
            <a:ext uri="{C572A759-6A51-4108-AA02-DFA0A04FC94B}">
              <ma14:wrappingTextBoxFlag xmlns:ma14="http://schemas.microsoft.com/office/mac/drawingml/2011/main" val="1"/>
            </a:ext>
          </a:extLst>
        </p:spPr>
        <p:txBody>
          <a:bodyPr lIns="38100" tIns="38100" rIns="38100" bIns="38100">
            <a:normAutofit/>
          </a:bodyPr>
          <a:lstStyle/>
          <a:p>
            <a:r>
              <a:t>Lorem Ipsum is simply dummy unknown printer took a galley of type and scrambled it to make.</a:t>
            </a:r>
          </a:p>
        </p:txBody>
      </p:sp>
      <p:sp>
        <p:nvSpPr>
          <p:cNvPr id="360" name="Shape 360"/>
          <p:cNvSpPr/>
          <p:nvPr/>
        </p:nvSpPr>
        <p:spPr>
          <a:xfrm>
            <a:off x="10093155" y="9077274"/>
            <a:ext cx="5855682" cy="711201"/>
          </a:xfrm>
          <a:prstGeom prst="rect">
            <a:avLst/>
          </a:prstGeom>
          <a:ln w="3175">
            <a:miter lim="400000"/>
          </a:ln>
          <a:extLst>
            <a:ext uri="{C572A759-6A51-4108-AA02-DFA0A04FC94B}">
              <ma14:wrappingTextBoxFlag xmlns:ma14="http://schemas.microsoft.com/office/mac/drawingml/2011/main" val="1"/>
            </a:ext>
          </a:extLst>
        </p:spPr>
        <p:txBody>
          <a:bodyPr lIns="38100" tIns="38100" rIns="38100" bIns="38100" anchor="ctr">
            <a:spAutoFit/>
          </a:bodyPr>
          <a:lstStyle>
            <a:lvl1pPr>
              <a:lnSpc>
                <a:spcPct val="90000"/>
              </a:lnSpc>
              <a:defRPr sz="4000" b="1">
                <a:solidFill>
                  <a:srgbClr val="282828"/>
                </a:solidFill>
                <a:latin typeface="Signika"/>
                <a:ea typeface="Signika"/>
                <a:cs typeface="Signika"/>
                <a:sym typeface="Signika"/>
              </a:defRPr>
            </a:lvl1pPr>
          </a:lstStyle>
          <a:p>
            <a:r>
              <a:t>Project name</a:t>
            </a:r>
          </a:p>
        </p:txBody>
      </p:sp>
      <p:grpSp>
        <p:nvGrpSpPr>
          <p:cNvPr id="363" name="Group 363"/>
          <p:cNvGrpSpPr/>
          <p:nvPr/>
        </p:nvGrpSpPr>
        <p:grpSpPr>
          <a:xfrm>
            <a:off x="9209399" y="9142467"/>
            <a:ext cx="607907" cy="607908"/>
            <a:chOff x="0" y="0"/>
            <a:chExt cx="607906" cy="607906"/>
          </a:xfrm>
        </p:grpSpPr>
        <p:sp>
          <p:nvSpPr>
            <p:cNvPr id="361" name="Shape 361"/>
            <p:cNvSpPr/>
            <p:nvPr/>
          </p:nvSpPr>
          <p:spPr>
            <a:xfrm>
              <a:off x="0" y="0"/>
              <a:ext cx="607907" cy="607907"/>
            </a:xfrm>
            <a:prstGeom prst="ellipse">
              <a:avLst/>
            </a:prstGeom>
            <a:solidFill>
              <a:srgbClr val="03C0FE"/>
            </a:solidFill>
            <a:ln w="3175" cap="flat">
              <a:noFill/>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a:p>
          </p:txBody>
        </p:sp>
        <p:sp>
          <p:nvSpPr>
            <p:cNvPr id="362" name="Shape 362"/>
            <p:cNvSpPr/>
            <p:nvPr/>
          </p:nvSpPr>
          <p:spPr>
            <a:xfrm>
              <a:off x="76978" y="121467"/>
              <a:ext cx="479350" cy="355601"/>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none" lIns="38100" tIns="38100" rIns="38100" bIns="38100" numCol="1" anchor="ctr">
              <a:spAutoFit/>
            </a:bodyPr>
            <a:lstStyle>
              <a:lvl1pPr algn="ctr">
                <a:defRPr sz="1800" cap="all" spc="360">
                  <a:solidFill>
                    <a:srgbClr val="FFFFFF"/>
                  </a:solidFill>
                  <a:latin typeface="+mn-lt"/>
                  <a:ea typeface="+mn-ea"/>
                  <a:cs typeface="+mn-cs"/>
                  <a:sym typeface="Montserrat-Regular"/>
                </a:defRPr>
              </a:lvl1pPr>
            </a:lstStyle>
            <a:p>
              <a:r>
                <a:t>06</a:t>
              </a:r>
            </a:p>
          </p:txBody>
        </p:sp>
      </p:grpSp>
      <p:sp>
        <p:nvSpPr>
          <p:cNvPr id="364" name="Shape 364"/>
          <p:cNvSpPr/>
          <p:nvPr/>
        </p:nvSpPr>
        <p:spPr>
          <a:xfrm>
            <a:off x="17618803" y="3186053"/>
            <a:ext cx="4924733" cy="1452672"/>
          </a:xfrm>
          <a:prstGeom prst="rect">
            <a:avLst/>
          </a:prstGeom>
          <a:ln w="3175">
            <a:miter lim="400000"/>
          </a:ln>
          <a:extLst>
            <a:ext uri="{C572A759-6A51-4108-AA02-DFA0A04FC94B}">
              <ma14:wrappingTextBoxFlag xmlns:ma14="http://schemas.microsoft.com/office/mac/drawingml/2011/main" val="1"/>
            </a:ext>
          </a:extLst>
        </p:spPr>
        <p:txBody>
          <a:bodyPr lIns="38100" tIns="38100" rIns="38100" bIns="38100">
            <a:normAutofit/>
          </a:bodyPr>
          <a:lstStyle/>
          <a:p>
            <a:r>
              <a:t>Lorem Ipsum is simply dummy unknown printer took a galley of type and scrambled it to make.</a:t>
            </a:r>
          </a:p>
        </p:txBody>
      </p:sp>
      <p:sp>
        <p:nvSpPr>
          <p:cNvPr id="365" name="Shape 365"/>
          <p:cNvSpPr/>
          <p:nvPr/>
        </p:nvSpPr>
        <p:spPr>
          <a:xfrm>
            <a:off x="17619229" y="2435906"/>
            <a:ext cx="5855682" cy="711201"/>
          </a:xfrm>
          <a:prstGeom prst="rect">
            <a:avLst/>
          </a:prstGeom>
          <a:ln w="3175">
            <a:miter lim="400000"/>
          </a:ln>
          <a:extLst>
            <a:ext uri="{C572A759-6A51-4108-AA02-DFA0A04FC94B}">
              <ma14:wrappingTextBoxFlag xmlns:ma14="http://schemas.microsoft.com/office/mac/drawingml/2011/main" val="1"/>
            </a:ext>
          </a:extLst>
        </p:spPr>
        <p:txBody>
          <a:bodyPr lIns="38100" tIns="38100" rIns="38100" bIns="38100" anchor="ctr">
            <a:spAutoFit/>
          </a:bodyPr>
          <a:lstStyle>
            <a:lvl1pPr>
              <a:lnSpc>
                <a:spcPct val="90000"/>
              </a:lnSpc>
              <a:defRPr sz="4000" b="1">
                <a:solidFill>
                  <a:srgbClr val="282828"/>
                </a:solidFill>
                <a:latin typeface="Signika"/>
                <a:ea typeface="Signika"/>
                <a:cs typeface="Signika"/>
                <a:sym typeface="Signika"/>
              </a:defRPr>
            </a:lvl1pPr>
          </a:lstStyle>
          <a:p>
            <a:r>
              <a:t>Project name</a:t>
            </a:r>
          </a:p>
        </p:txBody>
      </p:sp>
      <p:grpSp>
        <p:nvGrpSpPr>
          <p:cNvPr id="368" name="Group 368"/>
          <p:cNvGrpSpPr/>
          <p:nvPr/>
        </p:nvGrpSpPr>
        <p:grpSpPr>
          <a:xfrm>
            <a:off x="16735474" y="2501099"/>
            <a:ext cx="607908" cy="607908"/>
            <a:chOff x="0" y="0"/>
            <a:chExt cx="607906" cy="607906"/>
          </a:xfrm>
        </p:grpSpPr>
        <p:sp>
          <p:nvSpPr>
            <p:cNvPr id="366" name="Shape 366"/>
            <p:cNvSpPr/>
            <p:nvPr/>
          </p:nvSpPr>
          <p:spPr>
            <a:xfrm>
              <a:off x="0" y="0"/>
              <a:ext cx="607907" cy="607907"/>
            </a:xfrm>
            <a:prstGeom prst="ellipse">
              <a:avLst/>
            </a:prstGeom>
            <a:solidFill>
              <a:srgbClr val="03C0FE"/>
            </a:solidFill>
            <a:ln w="3175" cap="flat">
              <a:noFill/>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a:p>
          </p:txBody>
        </p:sp>
        <p:sp>
          <p:nvSpPr>
            <p:cNvPr id="367" name="Shape 367"/>
            <p:cNvSpPr/>
            <p:nvPr/>
          </p:nvSpPr>
          <p:spPr>
            <a:xfrm>
              <a:off x="83151" y="121467"/>
              <a:ext cx="467005" cy="355601"/>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none" lIns="38100" tIns="38100" rIns="38100" bIns="38100" numCol="1" anchor="ctr">
              <a:spAutoFit/>
            </a:bodyPr>
            <a:lstStyle>
              <a:lvl1pPr algn="ctr">
                <a:defRPr sz="1800" cap="all" spc="360">
                  <a:solidFill>
                    <a:srgbClr val="FFFFFF"/>
                  </a:solidFill>
                  <a:latin typeface="+mn-lt"/>
                  <a:ea typeface="+mn-ea"/>
                  <a:cs typeface="+mn-cs"/>
                  <a:sym typeface="Montserrat-Regular"/>
                </a:defRPr>
              </a:lvl1pPr>
            </a:lstStyle>
            <a:p>
              <a:r>
                <a:t>07</a:t>
              </a:r>
            </a:p>
          </p:txBody>
        </p:sp>
      </p:grpSp>
      <p:sp>
        <p:nvSpPr>
          <p:cNvPr id="369" name="Shape 369"/>
          <p:cNvSpPr/>
          <p:nvPr/>
        </p:nvSpPr>
        <p:spPr>
          <a:xfrm>
            <a:off x="17618803" y="6506736"/>
            <a:ext cx="4924733" cy="1452673"/>
          </a:xfrm>
          <a:prstGeom prst="rect">
            <a:avLst/>
          </a:prstGeom>
          <a:ln w="3175">
            <a:miter lim="400000"/>
          </a:ln>
          <a:extLst>
            <a:ext uri="{C572A759-6A51-4108-AA02-DFA0A04FC94B}">
              <ma14:wrappingTextBoxFlag xmlns:ma14="http://schemas.microsoft.com/office/mac/drawingml/2011/main" val="1"/>
            </a:ext>
          </a:extLst>
        </p:spPr>
        <p:txBody>
          <a:bodyPr lIns="38100" tIns="38100" rIns="38100" bIns="38100">
            <a:normAutofit/>
          </a:bodyPr>
          <a:lstStyle/>
          <a:p>
            <a:r>
              <a:t>Lorem Ipsum is simply dummy unknown printer took a galley of type and scrambled it to make.</a:t>
            </a:r>
          </a:p>
        </p:txBody>
      </p:sp>
      <p:sp>
        <p:nvSpPr>
          <p:cNvPr id="370" name="Shape 370"/>
          <p:cNvSpPr/>
          <p:nvPr/>
        </p:nvSpPr>
        <p:spPr>
          <a:xfrm>
            <a:off x="17619229" y="5756590"/>
            <a:ext cx="5855682" cy="711201"/>
          </a:xfrm>
          <a:prstGeom prst="rect">
            <a:avLst/>
          </a:prstGeom>
          <a:ln w="3175">
            <a:miter lim="400000"/>
          </a:ln>
          <a:extLst>
            <a:ext uri="{C572A759-6A51-4108-AA02-DFA0A04FC94B}">
              <ma14:wrappingTextBoxFlag xmlns:ma14="http://schemas.microsoft.com/office/mac/drawingml/2011/main" val="1"/>
            </a:ext>
          </a:extLst>
        </p:spPr>
        <p:txBody>
          <a:bodyPr lIns="38100" tIns="38100" rIns="38100" bIns="38100" anchor="ctr">
            <a:spAutoFit/>
          </a:bodyPr>
          <a:lstStyle>
            <a:lvl1pPr>
              <a:lnSpc>
                <a:spcPct val="90000"/>
              </a:lnSpc>
              <a:defRPr sz="4000" b="1">
                <a:solidFill>
                  <a:srgbClr val="282828"/>
                </a:solidFill>
                <a:latin typeface="Signika"/>
                <a:ea typeface="Signika"/>
                <a:cs typeface="Signika"/>
                <a:sym typeface="Signika"/>
              </a:defRPr>
            </a:lvl1pPr>
          </a:lstStyle>
          <a:p>
            <a:r>
              <a:t>Project name</a:t>
            </a:r>
          </a:p>
        </p:txBody>
      </p:sp>
      <p:grpSp>
        <p:nvGrpSpPr>
          <p:cNvPr id="373" name="Group 373"/>
          <p:cNvGrpSpPr/>
          <p:nvPr/>
        </p:nvGrpSpPr>
        <p:grpSpPr>
          <a:xfrm>
            <a:off x="16735474" y="5821783"/>
            <a:ext cx="607908" cy="607908"/>
            <a:chOff x="0" y="0"/>
            <a:chExt cx="607906" cy="607906"/>
          </a:xfrm>
        </p:grpSpPr>
        <p:sp>
          <p:nvSpPr>
            <p:cNvPr id="371" name="Shape 371"/>
            <p:cNvSpPr/>
            <p:nvPr/>
          </p:nvSpPr>
          <p:spPr>
            <a:xfrm>
              <a:off x="0" y="0"/>
              <a:ext cx="607907" cy="607907"/>
            </a:xfrm>
            <a:prstGeom prst="ellipse">
              <a:avLst/>
            </a:prstGeom>
            <a:solidFill>
              <a:srgbClr val="03C0FE"/>
            </a:solidFill>
            <a:ln w="3175" cap="flat">
              <a:noFill/>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a:p>
          </p:txBody>
        </p:sp>
        <p:sp>
          <p:nvSpPr>
            <p:cNvPr id="372" name="Shape 372"/>
            <p:cNvSpPr/>
            <p:nvPr/>
          </p:nvSpPr>
          <p:spPr>
            <a:xfrm>
              <a:off x="75150" y="121467"/>
              <a:ext cx="483007" cy="355601"/>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none" lIns="38100" tIns="38100" rIns="38100" bIns="38100" numCol="1" anchor="ctr">
              <a:spAutoFit/>
            </a:bodyPr>
            <a:lstStyle>
              <a:lvl1pPr algn="ctr">
                <a:defRPr sz="1800" cap="all" spc="360">
                  <a:solidFill>
                    <a:srgbClr val="FFFFFF"/>
                  </a:solidFill>
                  <a:latin typeface="+mn-lt"/>
                  <a:ea typeface="+mn-ea"/>
                  <a:cs typeface="+mn-cs"/>
                  <a:sym typeface="Montserrat-Regular"/>
                </a:defRPr>
              </a:lvl1pPr>
            </a:lstStyle>
            <a:p>
              <a:r>
                <a:t>08</a:t>
              </a:r>
            </a:p>
          </p:txBody>
        </p:sp>
      </p:grpSp>
      <p:sp>
        <p:nvSpPr>
          <p:cNvPr id="374" name="Shape 374"/>
          <p:cNvSpPr/>
          <p:nvPr/>
        </p:nvSpPr>
        <p:spPr>
          <a:xfrm>
            <a:off x="17618803" y="9827421"/>
            <a:ext cx="4924733" cy="1452673"/>
          </a:xfrm>
          <a:prstGeom prst="rect">
            <a:avLst/>
          </a:prstGeom>
          <a:ln w="3175">
            <a:miter lim="400000"/>
          </a:ln>
          <a:extLst>
            <a:ext uri="{C572A759-6A51-4108-AA02-DFA0A04FC94B}">
              <ma14:wrappingTextBoxFlag xmlns:ma14="http://schemas.microsoft.com/office/mac/drawingml/2011/main" val="1"/>
            </a:ext>
          </a:extLst>
        </p:spPr>
        <p:txBody>
          <a:bodyPr lIns="38100" tIns="38100" rIns="38100" bIns="38100">
            <a:normAutofit/>
          </a:bodyPr>
          <a:lstStyle/>
          <a:p>
            <a:r>
              <a:t>Lorem Ipsum is simply dummy unknown printer took a galley of type and scrambled it to make.</a:t>
            </a:r>
          </a:p>
        </p:txBody>
      </p:sp>
      <p:sp>
        <p:nvSpPr>
          <p:cNvPr id="375" name="Shape 375"/>
          <p:cNvSpPr/>
          <p:nvPr/>
        </p:nvSpPr>
        <p:spPr>
          <a:xfrm>
            <a:off x="17619229" y="9077274"/>
            <a:ext cx="5855682" cy="711201"/>
          </a:xfrm>
          <a:prstGeom prst="rect">
            <a:avLst/>
          </a:prstGeom>
          <a:ln w="3175">
            <a:miter lim="400000"/>
          </a:ln>
          <a:extLst>
            <a:ext uri="{C572A759-6A51-4108-AA02-DFA0A04FC94B}">
              <ma14:wrappingTextBoxFlag xmlns:ma14="http://schemas.microsoft.com/office/mac/drawingml/2011/main" val="1"/>
            </a:ext>
          </a:extLst>
        </p:spPr>
        <p:txBody>
          <a:bodyPr lIns="38100" tIns="38100" rIns="38100" bIns="38100" anchor="ctr">
            <a:spAutoFit/>
          </a:bodyPr>
          <a:lstStyle>
            <a:lvl1pPr>
              <a:lnSpc>
                <a:spcPct val="90000"/>
              </a:lnSpc>
              <a:defRPr sz="4000" b="1">
                <a:solidFill>
                  <a:srgbClr val="282828"/>
                </a:solidFill>
                <a:latin typeface="Signika"/>
                <a:ea typeface="Signika"/>
                <a:cs typeface="Signika"/>
                <a:sym typeface="Signika"/>
              </a:defRPr>
            </a:lvl1pPr>
          </a:lstStyle>
          <a:p>
            <a:r>
              <a:t>Project name</a:t>
            </a:r>
          </a:p>
        </p:txBody>
      </p:sp>
      <p:grpSp>
        <p:nvGrpSpPr>
          <p:cNvPr id="378" name="Group 378"/>
          <p:cNvGrpSpPr/>
          <p:nvPr/>
        </p:nvGrpSpPr>
        <p:grpSpPr>
          <a:xfrm>
            <a:off x="16735474" y="9142467"/>
            <a:ext cx="607908" cy="607908"/>
            <a:chOff x="0" y="0"/>
            <a:chExt cx="607906" cy="607906"/>
          </a:xfrm>
        </p:grpSpPr>
        <p:sp>
          <p:nvSpPr>
            <p:cNvPr id="376" name="Shape 376"/>
            <p:cNvSpPr/>
            <p:nvPr/>
          </p:nvSpPr>
          <p:spPr>
            <a:xfrm>
              <a:off x="0" y="0"/>
              <a:ext cx="607907" cy="607907"/>
            </a:xfrm>
            <a:prstGeom prst="ellipse">
              <a:avLst/>
            </a:prstGeom>
            <a:solidFill>
              <a:srgbClr val="03C0FE"/>
            </a:solidFill>
            <a:ln w="3175" cap="flat">
              <a:noFill/>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a:p>
          </p:txBody>
        </p:sp>
        <p:sp>
          <p:nvSpPr>
            <p:cNvPr id="377" name="Shape 377"/>
            <p:cNvSpPr/>
            <p:nvPr/>
          </p:nvSpPr>
          <p:spPr>
            <a:xfrm>
              <a:off x="77093" y="121467"/>
              <a:ext cx="479121" cy="355601"/>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none" lIns="38100" tIns="38100" rIns="38100" bIns="38100" numCol="1" anchor="ctr">
              <a:spAutoFit/>
            </a:bodyPr>
            <a:lstStyle>
              <a:lvl1pPr algn="ctr">
                <a:defRPr sz="1800" cap="all" spc="360">
                  <a:solidFill>
                    <a:srgbClr val="FFFFFF"/>
                  </a:solidFill>
                  <a:latin typeface="+mn-lt"/>
                  <a:ea typeface="+mn-ea"/>
                  <a:cs typeface="+mn-cs"/>
                  <a:sym typeface="Montserrat-Regular"/>
                </a:defRPr>
              </a:lvl1pPr>
            </a:lstStyle>
            <a:p>
              <a:r>
                <a:t>09</a:t>
              </a:r>
            </a:p>
          </p:txBody>
        </p:sp>
      </p:grpSp>
    </p:spTree>
  </p:cSld>
  <p:clrMapOvr>
    <a:masterClrMapping/>
  </p:clrMapOvr>
  <p:transition spd="med"/>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a:srcRect t="28356" r="6730" b="37273"/>
          <a:stretch/>
        </p:blipFill>
        <p:spPr>
          <a:xfrm>
            <a:off x="0" y="-55145"/>
            <a:ext cx="24384000" cy="5934404"/>
          </a:xfrm>
          <a:prstGeom prst="rect">
            <a:avLst/>
          </a:prstGeom>
        </p:spPr>
      </p:pic>
      <p:sp>
        <p:nvSpPr>
          <p:cNvPr id="127" name="Shape 127"/>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3</a:t>
            </a:fld>
            <a:endParaRPr/>
          </a:p>
        </p:txBody>
      </p:sp>
      <p:sp>
        <p:nvSpPr>
          <p:cNvPr id="128" name="Shape 128"/>
          <p:cNvSpPr/>
          <p:nvPr/>
        </p:nvSpPr>
        <p:spPr>
          <a:xfrm>
            <a:off x="4606071" y="7034370"/>
            <a:ext cx="15171858" cy="2066491"/>
          </a:xfrm>
          <a:prstGeom prst="rect">
            <a:avLst/>
          </a:prstGeom>
          <a:ln w="3175">
            <a:miter lim="400000"/>
          </a:ln>
          <a:extLst>
            <a:ext uri="{C572A759-6A51-4108-AA02-DFA0A04FC94B}">
              <ma14:wrappingTextBoxFlag xmlns:ma14="http://schemas.microsoft.com/office/mac/drawingml/2011/main" val="1"/>
            </a:ext>
          </a:extLst>
        </p:spPr>
        <p:txBody>
          <a:bodyPr lIns="38100" tIns="38100" rIns="38100" bIns="38100">
            <a:normAutofit/>
          </a:bodyPr>
          <a:lstStyle>
            <a:lvl1pPr algn="ctr">
              <a:lnSpc>
                <a:spcPct val="90000"/>
              </a:lnSpc>
              <a:defRPr sz="11000" b="1">
                <a:solidFill>
                  <a:srgbClr val="282828"/>
                </a:solidFill>
                <a:latin typeface="Signika"/>
                <a:ea typeface="Signika"/>
                <a:cs typeface="Signika"/>
                <a:sym typeface="Signika"/>
              </a:defRPr>
            </a:lvl1pPr>
          </a:lstStyle>
          <a:p>
            <a:r>
              <a:rPr lang="en-US" b="0" spc="600" dirty="0" smtClean="0">
                <a:latin typeface="Futura Medium" charset="0"/>
                <a:ea typeface="Futura Medium" charset="0"/>
                <a:cs typeface="Futura Medium" charset="0"/>
              </a:rPr>
              <a:t>PLAIN PLANE</a:t>
            </a:r>
            <a:endParaRPr b="0" spc="600" dirty="0">
              <a:latin typeface="Futura Medium" charset="0"/>
              <a:ea typeface="Futura Medium" charset="0"/>
              <a:cs typeface="Futura Medium" charset="0"/>
            </a:endParaRPr>
          </a:p>
        </p:txBody>
      </p:sp>
      <p:sp>
        <p:nvSpPr>
          <p:cNvPr id="129" name="Shape 129"/>
          <p:cNvSpPr/>
          <p:nvPr/>
        </p:nvSpPr>
        <p:spPr>
          <a:xfrm>
            <a:off x="5374944" y="9252218"/>
            <a:ext cx="13634112" cy="3511862"/>
          </a:xfrm>
          <a:prstGeom prst="rect">
            <a:avLst/>
          </a:prstGeom>
          <a:ln w="3175">
            <a:miter lim="400000"/>
          </a:ln>
          <a:extLst>
            <a:ext uri="{C572A759-6A51-4108-AA02-DFA0A04FC94B}">
              <ma14:wrappingTextBoxFlag xmlns:ma14="http://schemas.microsoft.com/office/mac/drawingml/2011/main" val="1"/>
            </a:ext>
          </a:extLst>
        </p:spPr>
        <p:txBody>
          <a:bodyPr lIns="38100" tIns="38100" rIns="38100" bIns="38100">
            <a:normAutofit/>
          </a:bodyPr>
          <a:lstStyle>
            <a:lvl1pPr algn="ctr"/>
          </a:lstStyle>
          <a:p>
            <a:r>
              <a:rPr lang="en-US" sz="3200" dirty="0"/>
              <a:t>P</a:t>
            </a:r>
            <a:r>
              <a:rPr lang="en-US" sz="3200" dirty="0" smtClean="0"/>
              <a:t>lain </a:t>
            </a:r>
            <a:r>
              <a:rPr lang="en-US" sz="3200" dirty="0"/>
              <a:t>about </a:t>
            </a:r>
            <a:r>
              <a:rPr lang="en-US" sz="3200" dirty="0" smtClean="0"/>
              <a:t>your </a:t>
            </a:r>
            <a:r>
              <a:rPr lang="en-US" sz="3200" dirty="0"/>
              <a:t>feelings and thoughts on a plain paper,</a:t>
            </a:r>
            <a:br>
              <a:rPr lang="en-US" sz="3200" dirty="0"/>
            </a:br>
            <a:r>
              <a:rPr lang="en-US" sz="3200" dirty="0"/>
              <a:t>fold up a</a:t>
            </a:r>
            <a:r>
              <a:rPr lang="en-US" sz="3200" dirty="0" smtClean="0"/>
              <a:t> </a:t>
            </a:r>
            <a:r>
              <a:rPr lang="en-US" sz="3200" dirty="0"/>
              <a:t>paper </a:t>
            </a:r>
            <a:r>
              <a:rPr lang="en-US" sz="3200" dirty="0" smtClean="0"/>
              <a:t>plane, </a:t>
            </a:r>
            <a:r>
              <a:rPr lang="en-US" sz="3200" dirty="0"/>
              <a:t>fuel up with plain yogurt, and fly it to the </a:t>
            </a:r>
            <a:r>
              <a:rPr lang="en-US" sz="3200" dirty="0" smtClean="0"/>
              <a:t>sky </a:t>
            </a:r>
            <a:endParaRPr sz="3200" dirty="0"/>
          </a:p>
        </p:txBody>
      </p:sp>
      <p:grpSp>
        <p:nvGrpSpPr>
          <p:cNvPr id="132" name="Group 132"/>
          <p:cNvGrpSpPr/>
          <p:nvPr/>
        </p:nvGrpSpPr>
        <p:grpSpPr>
          <a:xfrm rot="16200000">
            <a:off x="11585925" y="5273184"/>
            <a:ext cx="1212151" cy="1212151"/>
            <a:chOff x="0" y="0"/>
            <a:chExt cx="1212150" cy="1212150"/>
          </a:xfrm>
        </p:grpSpPr>
        <p:sp>
          <p:nvSpPr>
            <p:cNvPr id="130" name="Shape 130"/>
            <p:cNvSpPr/>
            <p:nvPr/>
          </p:nvSpPr>
          <p:spPr>
            <a:xfrm>
              <a:off x="0" y="0"/>
              <a:ext cx="1212150" cy="1212150"/>
            </a:xfrm>
            <a:prstGeom prst="ellipse">
              <a:avLst/>
            </a:prstGeom>
            <a:solidFill>
              <a:srgbClr val="03C0FE"/>
            </a:solidFill>
            <a:ln w="3175" cap="flat">
              <a:noFill/>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a:p>
          </p:txBody>
        </p:sp>
        <p:sp>
          <p:nvSpPr>
            <p:cNvPr id="131" name="Shape 131"/>
            <p:cNvSpPr/>
            <p:nvPr/>
          </p:nvSpPr>
          <p:spPr>
            <a:xfrm rot="10800000">
              <a:off x="484447" y="448152"/>
              <a:ext cx="217856" cy="355601"/>
            </a:xfrm>
            <a:custGeom>
              <a:avLst/>
              <a:gdLst/>
              <a:ahLst/>
              <a:cxnLst>
                <a:cxn ang="0">
                  <a:pos x="wd2" y="hd2"/>
                </a:cxn>
                <a:cxn ang="5400000">
                  <a:pos x="wd2" y="hd2"/>
                </a:cxn>
                <a:cxn ang="10800000">
                  <a:pos x="wd2" y="hd2"/>
                </a:cxn>
                <a:cxn ang="16200000">
                  <a:pos x="wd2" y="hd2"/>
                </a:cxn>
              </a:cxnLst>
              <a:rect l="0" t="0" r="r" b="b"/>
              <a:pathLst>
                <a:path w="21600" h="21600" extrusionOk="0">
                  <a:moveTo>
                    <a:pt x="4010" y="0"/>
                  </a:moveTo>
                  <a:lnTo>
                    <a:pt x="0" y="2462"/>
                  </a:lnTo>
                  <a:lnTo>
                    <a:pt x="13671" y="10800"/>
                  </a:lnTo>
                  <a:lnTo>
                    <a:pt x="0" y="19194"/>
                  </a:lnTo>
                  <a:lnTo>
                    <a:pt x="4010" y="21600"/>
                  </a:lnTo>
                  <a:lnTo>
                    <a:pt x="21600" y="10800"/>
                  </a:lnTo>
                  <a:lnTo>
                    <a:pt x="4010" y="0"/>
                  </a:lnTo>
                </a:path>
              </a:pathLst>
            </a:custGeom>
            <a:solidFill>
              <a:srgbClr val="FFFFFF"/>
            </a:solidFill>
            <a:ln w="3175" cap="flat">
              <a:noFill/>
              <a:miter lim="400000"/>
            </a:ln>
            <a:effectLst/>
          </p:spPr>
          <p:txBody>
            <a:bodyPr wrap="square" lIns="45719" tIns="45719" rIns="45719" bIns="45719" numCol="1" anchor="ctr">
              <a:noAutofit/>
            </a:bodyPr>
            <a:lstStyle/>
            <a:p>
              <a:pPr defTabSz="914400">
                <a:defRPr sz="1800">
                  <a:solidFill>
                    <a:srgbClr val="000000"/>
                  </a:solidFill>
                  <a:latin typeface="Roboto Regular"/>
                  <a:ea typeface="Roboto Regular"/>
                  <a:cs typeface="Roboto Regular"/>
                  <a:sym typeface="Roboto Regular"/>
                </a:defRPr>
              </a:pPr>
              <a:endParaRPr/>
            </a:p>
          </p:txBody>
        </p:sp>
      </p:grpSp>
      <p:pic>
        <p:nvPicPr>
          <p:cNvPr id="4" name="Picture 3"/>
          <p:cNvPicPr>
            <a:picLocks noChangeAspect="1"/>
          </p:cNvPicPr>
          <p:nvPr/>
        </p:nvPicPr>
        <p:blipFill>
          <a:blip r:embed="rId3">
            <a:extLst>
              <a:ext uri="{BEBA8EAE-BF5A-486C-A8C5-ECC9F3942E4B}">
                <a14:imgProps xmlns:a14="http://schemas.microsoft.com/office/drawing/2010/main">
                  <a14:imgLayer r:embed="rId4">
                    <a14:imgEffect>
                      <a14:backgroundRemoval t="301" b="99173" l="0" r="100000"/>
                    </a14:imgEffect>
                  </a14:imgLayer>
                </a14:imgProps>
              </a:ext>
            </a:extLst>
          </a:blip>
          <a:stretch>
            <a:fillRect/>
          </a:stretch>
        </p:blipFill>
        <p:spPr>
          <a:xfrm>
            <a:off x="9977582" y="699341"/>
            <a:ext cx="4468591" cy="3915169"/>
          </a:xfrm>
          <a:prstGeom prst="rect">
            <a:avLst/>
          </a:prstGeom>
        </p:spPr>
      </p:pic>
    </p:spTree>
    <p:extLst>
      <p:ext uri="{BB962C8B-B14F-4D97-AF65-F5344CB8AC3E}">
        <p14:creationId xmlns:p14="http://schemas.microsoft.com/office/powerpoint/2010/main" val="2116189091"/>
      </p:ext>
    </p:extLst>
  </p:cSld>
  <p:clrMapOvr>
    <a:masterClrMapping/>
  </p:clrMapOvr>
  <p:transition spd="med"/>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0" name="Shape 380"/>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30</a:t>
            </a:fld>
            <a:endParaRPr/>
          </a:p>
        </p:txBody>
      </p:sp>
      <p:sp>
        <p:nvSpPr>
          <p:cNvPr id="381" name="Shape 381"/>
          <p:cNvSpPr/>
          <p:nvPr/>
        </p:nvSpPr>
        <p:spPr>
          <a:xfrm>
            <a:off x="3181306" y="5486388"/>
            <a:ext cx="18021389" cy="5014193"/>
          </a:xfrm>
          <a:prstGeom prst="rect">
            <a:avLst/>
          </a:prstGeom>
          <a:ln w="3175">
            <a:miter lim="400000"/>
          </a:ln>
          <a:extLst>
            <a:ext uri="{C572A759-6A51-4108-AA02-DFA0A04FC94B}">
              <ma14:wrappingTextBoxFlag xmlns:ma14="http://schemas.microsoft.com/office/mac/drawingml/2011/main" val="1"/>
            </a:ext>
          </a:extLst>
        </p:spPr>
        <p:txBody>
          <a:bodyPr lIns="38100" tIns="38100" rIns="38100" bIns="38100" anchor="ctr">
            <a:spAutoFit/>
          </a:bodyPr>
          <a:lstStyle/>
          <a:p>
            <a:pPr algn="ctr" defTabSz="642937">
              <a:spcBef>
                <a:spcPts val="430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sz="5000" baseline="-3999">
                <a:solidFill>
                  <a:srgbClr val="000000"/>
                </a:solidFill>
                <a:latin typeface="et-line"/>
                <a:ea typeface="et-line"/>
                <a:cs typeface="et-line"/>
                <a:sym typeface="et-line"/>
              </a:defRPr>
            </a:pPr>
            <a:r>
              <a:rPr sz="8000" dirty="0">
                <a:solidFill>
                  <a:srgbClr val="282828"/>
                </a:solidFill>
              </a:rPr>
              <a:t>                              </a:t>
            </a:r>
          </a:p>
          <a:p>
            <a:pPr algn="ctr" defTabSz="642937">
              <a:spcBef>
                <a:spcPts val="430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sz="5000" baseline="-3999">
                <a:solidFill>
                  <a:srgbClr val="000000"/>
                </a:solidFill>
                <a:latin typeface="et-line"/>
                <a:ea typeface="et-line"/>
                <a:cs typeface="et-line"/>
                <a:sym typeface="et-line"/>
              </a:defRPr>
            </a:pPr>
            <a:r>
              <a:rPr sz="8000" dirty="0">
                <a:solidFill>
                  <a:srgbClr val="282828"/>
                </a:solidFill>
              </a:rPr>
              <a:t>                              </a:t>
            </a:r>
          </a:p>
          <a:p>
            <a:pPr algn="ctr" defTabSz="642937">
              <a:spcBef>
                <a:spcPts val="430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sz="5000" baseline="-3999">
                <a:solidFill>
                  <a:srgbClr val="000000"/>
                </a:solidFill>
                <a:latin typeface="et-line"/>
                <a:ea typeface="et-line"/>
                <a:cs typeface="et-line"/>
                <a:sym typeface="et-line"/>
              </a:defRPr>
            </a:pPr>
            <a:r>
              <a:rPr sz="8000" dirty="0">
                <a:solidFill>
                  <a:srgbClr val="282828"/>
                </a:solidFill>
              </a:rPr>
              <a:t>                              </a:t>
            </a:r>
          </a:p>
          <a:p>
            <a:pPr algn="ctr" defTabSz="642937">
              <a:spcBef>
                <a:spcPts val="430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sz="5000" baseline="-3999">
                <a:solidFill>
                  <a:srgbClr val="000000"/>
                </a:solidFill>
                <a:latin typeface="et-line"/>
                <a:ea typeface="et-line"/>
                <a:cs typeface="et-line"/>
                <a:sym typeface="et-line"/>
              </a:defRPr>
            </a:pPr>
            <a:r>
              <a:rPr sz="8000" dirty="0">
                <a:solidFill>
                  <a:srgbClr val="282828"/>
                </a:solidFill>
              </a:rPr>
              <a:t>                              </a:t>
            </a:r>
          </a:p>
        </p:txBody>
      </p:sp>
      <p:sp>
        <p:nvSpPr>
          <p:cNvPr id="382" name="Shape 382"/>
          <p:cNvSpPr/>
          <p:nvPr/>
        </p:nvSpPr>
        <p:spPr>
          <a:xfrm>
            <a:off x="2608082" y="2255385"/>
            <a:ext cx="19167837" cy="2179594"/>
          </a:xfrm>
          <a:prstGeom prst="rect">
            <a:avLst/>
          </a:prstGeom>
          <a:ln w="3175">
            <a:miter lim="400000"/>
          </a:ln>
          <a:extLst>
            <a:ext uri="{C572A759-6A51-4108-AA02-DFA0A04FC94B}">
              <ma14:wrappingTextBoxFlag xmlns:ma14="http://schemas.microsoft.com/office/mac/drawingml/2011/main" val="1"/>
            </a:ext>
          </a:extLst>
        </p:spPr>
        <p:txBody>
          <a:bodyPr lIns="38100" tIns="38100" rIns="38100" bIns="38100">
            <a:normAutofit/>
          </a:bodyPr>
          <a:lstStyle>
            <a:lvl1pPr algn="ctr">
              <a:lnSpc>
                <a:spcPct val="90000"/>
              </a:lnSpc>
              <a:defRPr sz="11000" b="1">
                <a:solidFill>
                  <a:srgbClr val="282828"/>
                </a:solidFill>
                <a:latin typeface="Signika"/>
                <a:ea typeface="Signika"/>
                <a:cs typeface="Signika"/>
                <a:sym typeface="Signika"/>
              </a:defRPr>
            </a:lvl1pPr>
          </a:lstStyle>
          <a:p>
            <a:r>
              <a:rPr dirty="0" smtClean="0"/>
              <a:t>Demo</a:t>
            </a:r>
            <a:endParaRPr dirty="0"/>
          </a:p>
        </p:txBody>
      </p:sp>
    </p:spTree>
  </p:cSld>
  <p:clrMapOvr>
    <a:masterClrMapping/>
  </p:clrMapOvr>
  <p:transition spd="med"/>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Shape 144"/>
          <p:cNvSpPr/>
          <p:nvPr/>
        </p:nvSpPr>
        <p:spPr>
          <a:xfrm>
            <a:off x="1756714" y="10797630"/>
            <a:ext cx="5718173" cy="2622405"/>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38100" tIns="38100" rIns="38100" bIns="38100" numCol="1" anchor="t">
            <a:normAutofit/>
          </a:bodyPr>
          <a:lstStyle>
            <a:lvl1pPr algn="ctr"/>
          </a:lstStyle>
          <a:p>
            <a:r>
              <a:rPr lang="en-US" dirty="0"/>
              <a:t>W</a:t>
            </a:r>
            <a:r>
              <a:rPr lang="en-US" dirty="0" smtClean="0"/>
              <a:t>rite </a:t>
            </a:r>
            <a:r>
              <a:rPr lang="en-US" dirty="0"/>
              <a:t>about </a:t>
            </a:r>
            <a:r>
              <a:rPr lang="en-US" dirty="0" smtClean="0"/>
              <a:t>your </a:t>
            </a:r>
            <a:r>
              <a:rPr lang="en-US" dirty="0"/>
              <a:t>feelings and thoughts. After writing, </a:t>
            </a:r>
            <a:r>
              <a:rPr lang="en-US" dirty="0" smtClean="0"/>
              <a:t>take </a:t>
            </a:r>
            <a:r>
              <a:rPr lang="en-US" dirty="0"/>
              <a:t>a picture of the sky where </a:t>
            </a:r>
            <a:r>
              <a:rPr lang="en-US" dirty="0" smtClean="0"/>
              <a:t>your </a:t>
            </a:r>
            <a:r>
              <a:rPr lang="en-US" dirty="0"/>
              <a:t>plane will fly </a:t>
            </a:r>
            <a:r>
              <a:rPr lang="en-US" dirty="0" smtClean="0"/>
              <a:t>through.</a:t>
            </a:r>
            <a:endParaRPr dirty="0"/>
          </a:p>
        </p:txBody>
      </p:sp>
      <p:sp>
        <p:nvSpPr>
          <p:cNvPr id="146" name="Shape 146"/>
          <p:cNvSpPr/>
          <p:nvPr/>
        </p:nvSpPr>
        <p:spPr>
          <a:xfrm>
            <a:off x="1687959" y="9491134"/>
            <a:ext cx="5855683" cy="907941"/>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38100" tIns="38100" rIns="38100" bIns="38100" numCol="1" anchor="ctr">
            <a:spAutoFit/>
          </a:bodyPr>
          <a:lstStyle>
            <a:lvl1pPr algn="ctr">
              <a:lnSpc>
                <a:spcPct val="90000"/>
              </a:lnSpc>
              <a:defRPr sz="6000" b="1">
                <a:solidFill>
                  <a:srgbClr val="282828"/>
                </a:solidFill>
                <a:latin typeface="Signika"/>
                <a:ea typeface="Signika"/>
                <a:cs typeface="Signika"/>
                <a:sym typeface="Signika"/>
              </a:defRPr>
            </a:lvl1pPr>
          </a:lstStyle>
          <a:p>
            <a:r>
              <a:rPr lang="en-US" b="0" dirty="0" smtClean="0">
                <a:latin typeface="Futura Medium" charset="0"/>
                <a:ea typeface="Futura Medium" charset="0"/>
                <a:cs typeface="Futura Medium" charset="0"/>
              </a:rPr>
              <a:t>Write</a:t>
            </a:r>
            <a:endParaRPr b="0" dirty="0">
              <a:latin typeface="Futura Medium" charset="0"/>
              <a:ea typeface="Futura Medium" charset="0"/>
              <a:cs typeface="Futura Medium" charset="0"/>
            </a:endParaRPr>
          </a:p>
        </p:txBody>
      </p:sp>
      <p:sp>
        <p:nvSpPr>
          <p:cNvPr id="147" name="Shape 147"/>
          <p:cNvSpPr/>
          <p:nvPr/>
        </p:nvSpPr>
        <p:spPr>
          <a:xfrm>
            <a:off x="1963583" y="3489961"/>
            <a:ext cx="5304435" cy="5304433"/>
          </a:xfrm>
          <a:prstGeom prst="ellipse">
            <a:avLst/>
          </a:prstGeom>
          <a:noFill/>
          <a:ln w="63500" cap="flat">
            <a:solidFill>
              <a:srgbClr val="03C0FE"/>
            </a:solidFill>
            <a:prstDash val="solid"/>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a:p>
        </p:txBody>
      </p:sp>
      <p:sp>
        <p:nvSpPr>
          <p:cNvPr id="149" name="Shape 149"/>
          <p:cNvSpPr/>
          <p:nvPr/>
        </p:nvSpPr>
        <p:spPr>
          <a:xfrm>
            <a:off x="9332914" y="10797631"/>
            <a:ext cx="5718173" cy="2324009"/>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38100" tIns="38100" rIns="38100" bIns="38100" numCol="1" anchor="t">
            <a:normAutofit/>
          </a:bodyPr>
          <a:lstStyle>
            <a:lvl1pPr algn="ctr"/>
          </a:lstStyle>
          <a:p>
            <a:pPr lvl="0" latinLnBrk="1"/>
            <a:r>
              <a:rPr lang="en-US" dirty="0" smtClean="0"/>
              <a:t>Pick </a:t>
            </a:r>
            <a:r>
              <a:rPr lang="en-US" dirty="0" smtClean="0"/>
              <a:t>up a</a:t>
            </a:r>
            <a:r>
              <a:rPr lang="en-US" dirty="0" smtClean="0"/>
              <a:t> </a:t>
            </a:r>
            <a:r>
              <a:rPr lang="en-US" dirty="0" smtClean="0"/>
              <a:t>plane and reply </a:t>
            </a:r>
            <a:r>
              <a:rPr lang="en-US" dirty="0"/>
              <a:t>to the </a:t>
            </a:r>
            <a:r>
              <a:rPr lang="en-US" dirty="0" smtClean="0"/>
              <a:t>plane.</a:t>
            </a:r>
          </a:p>
          <a:p>
            <a:pPr lvl="0" latinLnBrk="1"/>
            <a:r>
              <a:rPr lang="en-US" dirty="0" smtClean="0"/>
              <a:t>Repliers </a:t>
            </a:r>
            <a:r>
              <a:rPr lang="en-US" dirty="0"/>
              <a:t>will get </a:t>
            </a:r>
            <a:r>
              <a:rPr lang="en-US" dirty="0" smtClean="0"/>
              <a:t>reward.</a:t>
            </a:r>
            <a:endParaRPr lang="en-US" dirty="0"/>
          </a:p>
        </p:txBody>
      </p:sp>
      <p:sp>
        <p:nvSpPr>
          <p:cNvPr id="151" name="Shape 151"/>
          <p:cNvSpPr/>
          <p:nvPr/>
        </p:nvSpPr>
        <p:spPr>
          <a:xfrm>
            <a:off x="9264159" y="9491133"/>
            <a:ext cx="5855683" cy="907941"/>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38100" tIns="38100" rIns="38100" bIns="38100" numCol="1" anchor="ctr">
            <a:spAutoFit/>
          </a:bodyPr>
          <a:lstStyle>
            <a:lvl1pPr algn="ctr">
              <a:lnSpc>
                <a:spcPct val="90000"/>
              </a:lnSpc>
              <a:defRPr sz="6000" b="1">
                <a:solidFill>
                  <a:srgbClr val="282828"/>
                </a:solidFill>
                <a:latin typeface="Signika"/>
                <a:ea typeface="Signika"/>
                <a:cs typeface="Signika"/>
                <a:sym typeface="Signika"/>
              </a:defRPr>
            </a:lvl1pPr>
          </a:lstStyle>
          <a:p>
            <a:r>
              <a:rPr lang="en-US" b="0" dirty="0" smtClean="0">
                <a:latin typeface="Futura Medium" charset="0"/>
                <a:ea typeface="Futura Medium" charset="0"/>
                <a:cs typeface="Futura Medium" charset="0"/>
              </a:rPr>
              <a:t>Reply</a:t>
            </a:r>
            <a:endParaRPr b="0" dirty="0">
              <a:latin typeface="Futura Medium" charset="0"/>
              <a:ea typeface="Futura Medium" charset="0"/>
              <a:cs typeface="Futura Medium" charset="0"/>
            </a:endParaRPr>
          </a:p>
        </p:txBody>
      </p:sp>
      <p:sp>
        <p:nvSpPr>
          <p:cNvPr id="152" name="Shape 152"/>
          <p:cNvSpPr/>
          <p:nvPr/>
        </p:nvSpPr>
        <p:spPr>
          <a:xfrm>
            <a:off x="9539784" y="3489961"/>
            <a:ext cx="5304434" cy="5304433"/>
          </a:xfrm>
          <a:prstGeom prst="ellipse">
            <a:avLst/>
          </a:prstGeom>
          <a:noFill/>
          <a:ln w="63500" cap="flat">
            <a:solidFill>
              <a:srgbClr val="03C0FE"/>
            </a:solidFill>
            <a:prstDash val="solid"/>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a:p>
        </p:txBody>
      </p:sp>
      <p:sp>
        <p:nvSpPr>
          <p:cNvPr id="154" name="Shape 154"/>
          <p:cNvSpPr/>
          <p:nvPr/>
        </p:nvSpPr>
        <p:spPr>
          <a:xfrm>
            <a:off x="16909114" y="10797631"/>
            <a:ext cx="5718173" cy="2324009"/>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38100" tIns="38100" rIns="38100" bIns="38100" numCol="1" anchor="t">
            <a:normAutofit/>
          </a:bodyPr>
          <a:lstStyle>
            <a:lvl1pPr algn="ctr"/>
          </a:lstStyle>
          <a:p>
            <a:r>
              <a:rPr lang="en-US" dirty="0"/>
              <a:t>V</a:t>
            </a:r>
            <a:r>
              <a:rPr lang="en-US" dirty="0" smtClean="0"/>
              <a:t>iew </a:t>
            </a:r>
            <a:r>
              <a:rPr lang="en-US" dirty="0"/>
              <a:t>all photos or search photos by color, </a:t>
            </a:r>
            <a:r>
              <a:rPr lang="en-US" dirty="0" smtClean="0"/>
              <a:t>tag, date.</a:t>
            </a:r>
            <a:endParaRPr dirty="0"/>
          </a:p>
        </p:txBody>
      </p:sp>
      <p:sp>
        <p:nvSpPr>
          <p:cNvPr id="156" name="Shape 156"/>
          <p:cNvSpPr/>
          <p:nvPr/>
        </p:nvSpPr>
        <p:spPr>
          <a:xfrm>
            <a:off x="16840359" y="9491133"/>
            <a:ext cx="5855683" cy="907941"/>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38100" tIns="38100" rIns="38100" bIns="38100" numCol="1" anchor="ctr">
            <a:spAutoFit/>
          </a:bodyPr>
          <a:lstStyle>
            <a:lvl1pPr algn="ctr">
              <a:lnSpc>
                <a:spcPct val="90000"/>
              </a:lnSpc>
              <a:defRPr sz="6000" b="1">
                <a:solidFill>
                  <a:srgbClr val="282828"/>
                </a:solidFill>
                <a:latin typeface="Signika"/>
                <a:ea typeface="Signika"/>
                <a:cs typeface="Signika"/>
                <a:sym typeface="Signika"/>
              </a:defRPr>
            </a:lvl1pPr>
          </a:lstStyle>
          <a:p>
            <a:r>
              <a:rPr lang="en-US" b="0" dirty="0" smtClean="0">
                <a:latin typeface="Futura Medium" charset="0"/>
                <a:ea typeface="Futura Medium" charset="0"/>
                <a:cs typeface="Futura Medium" charset="0"/>
              </a:rPr>
              <a:t>Sky Gallery</a:t>
            </a:r>
            <a:endParaRPr b="0" dirty="0">
              <a:latin typeface="Futura Medium" charset="0"/>
              <a:ea typeface="Futura Medium" charset="0"/>
              <a:cs typeface="Futura Medium" charset="0"/>
            </a:endParaRPr>
          </a:p>
        </p:txBody>
      </p:sp>
      <p:sp>
        <p:nvSpPr>
          <p:cNvPr id="157" name="Shape 157"/>
          <p:cNvSpPr/>
          <p:nvPr/>
        </p:nvSpPr>
        <p:spPr>
          <a:xfrm>
            <a:off x="17115984" y="3489961"/>
            <a:ext cx="5304434" cy="5304433"/>
          </a:xfrm>
          <a:prstGeom prst="ellipse">
            <a:avLst/>
          </a:prstGeom>
          <a:noFill/>
          <a:ln w="63500" cap="flat">
            <a:solidFill>
              <a:srgbClr val="03C0FE"/>
            </a:solidFill>
            <a:prstDash val="solid"/>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a:p>
        </p:txBody>
      </p:sp>
      <p:sp>
        <p:nvSpPr>
          <p:cNvPr id="143" name="Shape 143"/>
          <p:cNvSpPr>
            <a:spLocks noGrp="1"/>
          </p:cNvSpPr>
          <p:nvPr>
            <p:ph type="sldNum" sz="quarter" idx="2"/>
          </p:nvPr>
        </p:nvSpPr>
        <p:spPr>
          <a:xfrm>
            <a:off x="23255935" y="12766039"/>
            <a:ext cx="607908" cy="355601"/>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4</a:t>
            </a:fld>
            <a:endParaRPr dirty="0"/>
          </a:p>
        </p:txBody>
      </p:sp>
      <p:pic>
        <p:nvPicPr>
          <p:cNvPr id="5" name="Picture 4"/>
          <p:cNvPicPr>
            <a:picLocks noChangeAspect="1"/>
          </p:cNvPicPr>
          <p:nvPr/>
        </p:nvPicPr>
        <p:blipFill>
          <a:blip r:embed="rId3">
            <a:extLst>
              <a:ext uri="{BEBA8EAE-BF5A-486C-A8C5-ECC9F3942E4B}">
                <a14:imgProps xmlns:a14="http://schemas.microsoft.com/office/drawing/2010/main">
                  <a14:imgLayer r:embed="rId4">
                    <a14:imgEffect>
                      <a14:backgroundRemoval t="0" b="100000" l="0" r="100000">
                        <a14:foregroundMark x1="64548" y1="82667" x2="64548" y2="82667"/>
                        <a14:foregroundMark x1="64548" y1="66333" x2="64548" y2="66333"/>
                        <a14:foregroundMark x1="42809" y1="58333" x2="42809" y2="58333"/>
                        <a14:foregroundMark x1="34114" y1="55000" x2="34114" y2="55000"/>
                      </a14:backgroundRemoval>
                    </a14:imgEffect>
                  </a14:imgLayer>
                </a14:imgProps>
              </a:ext>
            </a:extLst>
          </a:blip>
          <a:stretch>
            <a:fillRect/>
          </a:stretch>
        </p:blipFill>
        <p:spPr>
          <a:xfrm>
            <a:off x="10293350" y="4352938"/>
            <a:ext cx="3797300" cy="3810000"/>
          </a:xfrm>
          <a:prstGeom prst="rect">
            <a:avLst/>
          </a:prstGeom>
        </p:spPr>
      </p:pic>
      <p:pic>
        <p:nvPicPr>
          <p:cNvPr id="6" name="Picture 5"/>
          <p:cNvPicPr>
            <a:picLocks noChangeAspect="1"/>
          </p:cNvPicPr>
          <p:nvPr/>
        </p:nvPicPr>
        <p:blipFill>
          <a:blip r:embed="rId5">
            <a:duotone>
              <a:prstClr val="black"/>
              <a:srgbClr val="00B0F0">
                <a:tint val="45000"/>
                <a:satMod val="400000"/>
              </a:srgbClr>
            </a:duotone>
            <a:extLst>
              <a:ext uri="{BEBA8EAE-BF5A-486C-A8C5-ECC9F3942E4B}">
                <a14:imgProps xmlns:a14="http://schemas.microsoft.com/office/drawing/2010/main">
                  <a14:imgLayer r:embed="rId6">
                    <a14:imgEffect>
                      <a14:backgroundRemoval t="10000" b="90000" l="10000" r="90000">
                        <a14:foregroundMark x1="24667" y1="84643" x2="24667" y2="84643"/>
                      </a14:backgroundRemoval>
                    </a14:imgEffect>
                  </a14:imgLayer>
                </a14:imgProps>
              </a:ext>
            </a:extLst>
          </a:blip>
          <a:stretch>
            <a:fillRect/>
          </a:stretch>
        </p:blipFill>
        <p:spPr>
          <a:xfrm>
            <a:off x="2313600" y="3840710"/>
            <a:ext cx="4604400" cy="4297440"/>
          </a:xfrm>
          <a:prstGeom prst="rect">
            <a:avLst/>
          </a:prstGeom>
        </p:spPr>
      </p:pic>
      <p:pic>
        <p:nvPicPr>
          <p:cNvPr id="10" name="Picture 9"/>
          <p:cNvPicPr>
            <a:picLocks noChangeAspect="1"/>
          </p:cNvPicPr>
          <p:nvPr/>
        </p:nvPicPr>
        <p:blipFill>
          <a:blip r:embed="rId7">
            <a:extLst>
              <a:ext uri="{BEBA8EAE-BF5A-486C-A8C5-ECC9F3942E4B}">
                <a14:imgProps xmlns:a14="http://schemas.microsoft.com/office/drawing/2010/main">
                  <a14:imgLayer r:embed="rId8">
                    <a14:imgEffect>
                      <a14:backgroundRemoval t="9961" b="89844" l="4102" r="95898"/>
                    </a14:imgEffect>
                  </a14:imgLayer>
                </a14:imgProps>
              </a:ext>
            </a:extLst>
          </a:blip>
          <a:stretch>
            <a:fillRect/>
          </a:stretch>
        </p:blipFill>
        <p:spPr>
          <a:xfrm>
            <a:off x="17709612" y="3930842"/>
            <a:ext cx="4117176" cy="4117176"/>
          </a:xfrm>
          <a:prstGeom prst="rect">
            <a:avLst/>
          </a:prstGeom>
        </p:spPr>
      </p:pic>
    </p:spTree>
    <p:extLst>
      <p:ext uri="{BB962C8B-B14F-4D97-AF65-F5344CB8AC3E}">
        <p14:creationId xmlns:p14="http://schemas.microsoft.com/office/powerpoint/2010/main" val="1016160012"/>
      </p:ext>
    </p:extLst>
  </p:cSld>
  <p:clrMapOvr>
    <a:masterClrMapping/>
  </p:clrMapOvr>
  <p:transition spd="med"/>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p:cNvPicPr>
            <a:picLocks noChangeAspect="1"/>
          </p:cNvPicPr>
          <p:nvPr/>
        </p:nvPicPr>
        <p:blipFill rotWithShape="1">
          <a:blip r:embed="rId3"/>
          <a:srcRect l="19329" t="4235" r="56850" b="16326"/>
          <a:stretch/>
        </p:blipFill>
        <p:spPr>
          <a:xfrm>
            <a:off x="-6467" y="1"/>
            <a:ext cx="6227763" cy="13716000"/>
          </a:xfrm>
          <a:prstGeom prst="rect">
            <a:avLst/>
          </a:prstGeom>
        </p:spPr>
      </p:pic>
      <p:sp>
        <p:nvSpPr>
          <p:cNvPr id="88" name="Shape 88"/>
          <p:cNvSpPr>
            <a:spLocks noGrp="1"/>
          </p:cNvSpPr>
          <p:nvPr>
            <p:ph type="sldNum" sz="quarter" idx="2"/>
          </p:nvPr>
        </p:nvSpPr>
        <p:spPr>
          <a:xfrm>
            <a:off x="23337081" y="12792850"/>
            <a:ext cx="526761" cy="326831"/>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5</a:t>
            </a:fld>
            <a:endParaRPr/>
          </a:p>
        </p:txBody>
      </p:sp>
      <p:sp>
        <p:nvSpPr>
          <p:cNvPr id="91" name="Shape 91"/>
          <p:cNvSpPr/>
          <p:nvPr/>
        </p:nvSpPr>
        <p:spPr>
          <a:xfrm>
            <a:off x="5767270" y="6828923"/>
            <a:ext cx="985846" cy="1102866"/>
          </a:xfrm>
          <a:prstGeom prst="rect">
            <a:avLst/>
          </a:prstGeom>
          <a:ln w="3175">
            <a:miter lim="400000"/>
          </a:ln>
          <a:extLst>
            <a:ext uri="{C572A759-6A51-4108-AA02-DFA0A04FC94B}">
              <ma14:wrappingTextBoxFlag xmlns:ma14="http://schemas.microsoft.com/office/mac/drawingml/2011/main" val="1"/>
            </a:ext>
          </a:extLst>
        </p:spPr>
        <p:txBody>
          <a:bodyPr wrap="none" lIns="38100" tIns="38100" rIns="38100" bIns="38100" anchor="ctr">
            <a:spAutoFit/>
          </a:bodyPr>
          <a:lstStyle>
            <a:lvl1pPr defTabSz="642937">
              <a:spcBef>
                <a:spcPts val="430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sz="10000" baseline="-1999">
                <a:solidFill>
                  <a:srgbClr val="FFFFFF"/>
                </a:solidFill>
                <a:latin typeface="et-line"/>
                <a:ea typeface="et-line"/>
                <a:cs typeface="et-line"/>
                <a:sym typeface="et-line"/>
              </a:defRPr>
            </a:lvl1pPr>
          </a:lstStyle>
          <a:p>
            <a:pPr algn="ctr"/>
            <a:r>
              <a:rPr dirty="0"/>
              <a:t></a:t>
            </a:r>
          </a:p>
        </p:txBody>
      </p:sp>
      <p:sp>
        <p:nvSpPr>
          <p:cNvPr id="17" name="Shape 334"/>
          <p:cNvSpPr/>
          <p:nvPr/>
        </p:nvSpPr>
        <p:spPr>
          <a:xfrm>
            <a:off x="8918634" y="5211904"/>
            <a:ext cx="7720556" cy="1829066"/>
          </a:xfrm>
          <a:prstGeom prst="rect">
            <a:avLst/>
          </a:prstGeom>
          <a:ln w="3175">
            <a:miter lim="400000"/>
          </a:ln>
          <a:extLst>
            <a:ext uri="{C572A759-6A51-4108-AA02-DFA0A04FC94B}">
              <ma14:wrappingTextBoxFlag xmlns:ma14="http://schemas.microsoft.com/office/mac/drawingml/2011/main" val="1"/>
            </a:ext>
          </a:extLst>
        </p:spPr>
        <p:txBody>
          <a:bodyPr lIns="38100" tIns="38100" rIns="38100" bIns="38100">
            <a:normAutofit/>
          </a:bodyPr>
          <a:lstStyle/>
          <a:p>
            <a:r>
              <a:rPr lang="en-US" dirty="0" smtClean="0"/>
              <a:t>Sweeten </a:t>
            </a:r>
            <a:r>
              <a:rPr lang="en-US" dirty="0" smtClean="0"/>
              <a:t>up your yogurt by replying!</a:t>
            </a:r>
          </a:p>
          <a:p>
            <a:r>
              <a:rPr lang="en-US" dirty="0" smtClean="0"/>
              <a:t>Longer plane life </a:t>
            </a:r>
            <a:r>
              <a:rPr lang="en-US" dirty="0" smtClean="0"/>
              <a:t>span. More </a:t>
            </a:r>
            <a:r>
              <a:rPr lang="en-US" dirty="0" smtClean="0"/>
              <a:t>chances to write/reply.</a:t>
            </a:r>
          </a:p>
        </p:txBody>
      </p:sp>
      <p:sp>
        <p:nvSpPr>
          <p:cNvPr id="18" name="Shape 335"/>
          <p:cNvSpPr/>
          <p:nvPr/>
        </p:nvSpPr>
        <p:spPr>
          <a:xfrm>
            <a:off x="8919061" y="4501886"/>
            <a:ext cx="5855682" cy="630942"/>
          </a:xfrm>
          <a:prstGeom prst="rect">
            <a:avLst/>
          </a:prstGeom>
          <a:ln w="3175">
            <a:miter lim="400000"/>
          </a:ln>
          <a:extLst>
            <a:ext uri="{C572A759-6A51-4108-AA02-DFA0A04FC94B}">
              <ma14:wrappingTextBoxFlag xmlns:ma14="http://schemas.microsoft.com/office/mac/drawingml/2011/main" val="1"/>
            </a:ext>
          </a:extLst>
        </p:spPr>
        <p:txBody>
          <a:bodyPr lIns="38100" tIns="38100" rIns="38100" bIns="38100" anchor="ctr">
            <a:spAutoFit/>
          </a:bodyPr>
          <a:lstStyle>
            <a:lvl1pPr>
              <a:lnSpc>
                <a:spcPct val="90000"/>
              </a:lnSpc>
              <a:defRPr sz="4000" b="1">
                <a:solidFill>
                  <a:srgbClr val="282828"/>
                </a:solidFill>
                <a:latin typeface="Signika"/>
                <a:ea typeface="Signika"/>
                <a:cs typeface="Signika"/>
                <a:sym typeface="Signika"/>
              </a:defRPr>
            </a:lvl1pPr>
          </a:lstStyle>
          <a:p>
            <a:r>
              <a:rPr lang="en-US" b="0" dirty="0" smtClean="0">
                <a:latin typeface="Futura Medium" charset="0"/>
                <a:ea typeface="Futura Medium" charset="0"/>
                <a:cs typeface="Futura Medium" charset="0"/>
              </a:rPr>
              <a:t>User Level System</a:t>
            </a:r>
            <a:endParaRPr b="0" dirty="0">
              <a:latin typeface="Futura Medium" charset="0"/>
              <a:ea typeface="Futura Medium" charset="0"/>
              <a:cs typeface="Futura Medium" charset="0"/>
            </a:endParaRPr>
          </a:p>
        </p:txBody>
      </p:sp>
      <p:grpSp>
        <p:nvGrpSpPr>
          <p:cNvPr id="19" name="Group 338"/>
          <p:cNvGrpSpPr/>
          <p:nvPr/>
        </p:nvGrpSpPr>
        <p:grpSpPr>
          <a:xfrm>
            <a:off x="8035305" y="4526950"/>
            <a:ext cx="607908" cy="607908"/>
            <a:chOff x="0" y="0"/>
            <a:chExt cx="607906" cy="607906"/>
          </a:xfrm>
        </p:grpSpPr>
        <p:sp>
          <p:nvSpPr>
            <p:cNvPr id="20" name="Shape 336"/>
            <p:cNvSpPr/>
            <p:nvPr/>
          </p:nvSpPr>
          <p:spPr>
            <a:xfrm>
              <a:off x="0" y="0"/>
              <a:ext cx="607907" cy="607907"/>
            </a:xfrm>
            <a:prstGeom prst="ellipse">
              <a:avLst/>
            </a:prstGeom>
            <a:solidFill>
              <a:srgbClr val="03C0FE"/>
            </a:solidFill>
            <a:ln w="3175" cap="flat">
              <a:noFill/>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a:p>
          </p:txBody>
        </p:sp>
        <p:sp>
          <p:nvSpPr>
            <p:cNvPr id="21" name="Shape 337"/>
            <p:cNvSpPr/>
            <p:nvPr/>
          </p:nvSpPr>
          <p:spPr>
            <a:xfrm>
              <a:off x="104296" y="121467"/>
              <a:ext cx="424715" cy="355601"/>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none" lIns="38100" tIns="38100" rIns="38100" bIns="38100" numCol="1" anchor="ctr">
              <a:spAutoFit/>
            </a:bodyPr>
            <a:lstStyle>
              <a:lvl1pPr algn="ctr">
                <a:defRPr sz="1800" cap="all" spc="360">
                  <a:solidFill>
                    <a:srgbClr val="FFFFFF"/>
                  </a:solidFill>
                  <a:latin typeface="+mn-lt"/>
                  <a:ea typeface="+mn-ea"/>
                  <a:cs typeface="+mn-cs"/>
                  <a:sym typeface="Montserrat-Regular"/>
                </a:defRPr>
              </a:lvl1pPr>
            </a:lstStyle>
            <a:p>
              <a:r>
                <a:t>01</a:t>
              </a:r>
            </a:p>
          </p:txBody>
        </p:sp>
      </p:grpSp>
      <p:sp>
        <p:nvSpPr>
          <p:cNvPr id="22" name="Shape 339"/>
          <p:cNvSpPr/>
          <p:nvPr/>
        </p:nvSpPr>
        <p:spPr>
          <a:xfrm>
            <a:off x="8918634" y="8087407"/>
            <a:ext cx="9331266" cy="1452672"/>
          </a:xfrm>
          <a:prstGeom prst="rect">
            <a:avLst/>
          </a:prstGeom>
          <a:ln w="3175">
            <a:miter lim="400000"/>
          </a:ln>
          <a:extLst>
            <a:ext uri="{C572A759-6A51-4108-AA02-DFA0A04FC94B}">
              <ma14:wrappingTextBoxFlag xmlns:ma14="http://schemas.microsoft.com/office/mac/drawingml/2011/main" val="1"/>
            </a:ext>
          </a:extLst>
        </p:spPr>
        <p:txBody>
          <a:bodyPr lIns="38100" tIns="38100" rIns="38100" bIns="38100">
            <a:normAutofit/>
          </a:bodyPr>
          <a:lstStyle/>
          <a:p>
            <a:r>
              <a:rPr lang="en-US" dirty="0" smtClean="0"/>
              <a:t>You can share your feelings with someone near you</a:t>
            </a:r>
            <a:r>
              <a:rPr lang="en-US" dirty="0" smtClean="0"/>
              <a:t>.</a:t>
            </a:r>
          </a:p>
          <a:p>
            <a:r>
              <a:rPr lang="en-US" dirty="0" smtClean="0"/>
              <a:t>Of course, you can share with people everywhere.</a:t>
            </a:r>
            <a:endParaRPr lang="en-US" dirty="0" smtClean="0"/>
          </a:p>
        </p:txBody>
      </p:sp>
      <p:sp>
        <p:nvSpPr>
          <p:cNvPr id="23" name="Shape 340"/>
          <p:cNvSpPr/>
          <p:nvPr/>
        </p:nvSpPr>
        <p:spPr>
          <a:xfrm>
            <a:off x="8919061" y="7377389"/>
            <a:ext cx="5855682" cy="630942"/>
          </a:xfrm>
          <a:prstGeom prst="rect">
            <a:avLst/>
          </a:prstGeom>
          <a:ln w="3175">
            <a:miter lim="400000"/>
          </a:ln>
          <a:extLst>
            <a:ext uri="{C572A759-6A51-4108-AA02-DFA0A04FC94B}">
              <ma14:wrappingTextBoxFlag xmlns:ma14="http://schemas.microsoft.com/office/mac/drawingml/2011/main" val="1"/>
            </a:ext>
          </a:extLst>
        </p:spPr>
        <p:txBody>
          <a:bodyPr lIns="38100" tIns="38100" rIns="38100" bIns="38100" anchor="ctr">
            <a:spAutoFit/>
          </a:bodyPr>
          <a:lstStyle>
            <a:lvl1pPr>
              <a:lnSpc>
                <a:spcPct val="90000"/>
              </a:lnSpc>
              <a:defRPr sz="4000" b="1">
                <a:solidFill>
                  <a:srgbClr val="282828"/>
                </a:solidFill>
                <a:latin typeface="Signika"/>
                <a:ea typeface="Signika"/>
                <a:cs typeface="Signika"/>
                <a:sym typeface="Signika"/>
              </a:defRPr>
            </a:lvl1pPr>
          </a:lstStyle>
          <a:p>
            <a:r>
              <a:rPr lang="en-US" b="0" dirty="0" smtClean="0">
                <a:latin typeface="Futura Medium" charset="0"/>
                <a:ea typeface="Futura Medium" charset="0"/>
                <a:cs typeface="Futura Medium" charset="0"/>
              </a:rPr>
              <a:t>Location-based</a:t>
            </a:r>
            <a:endParaRPr b="0" dirty="0">
              <a:latin typeface="Futura Medium" charset="0"/>
              <a:ea typeface="Futura Medium" charset="0"/>
              <a:cs typeface="Futura Medium" charset="0"/>
            </a:endParaRPr>
          </a:p>
        </p:txBody>
      </p:sp>
      <p:grpSp>
        <p:nvGrpSpPr>
          <p:cNvPr id="24" name="Group 343"/>
          <p:cNvGrpSpPr/>
          <p:nvPr/>
        </p:nvGrpSpPr>
        <p:grpSpPr>
          <a:xfrm>
            <a:off x="8035305" y="7402453"/>
            <a:ext cx="607908" cy="607908"/>
            <a:chOff x="0" y="0"/>
            <a:chExt cx="607906" cy="607906"/>
          </a:xfrm>
        </p:grpSpPr>
        <p:sp>
          <p:nvSpPr>
            <p:cNvPr id="25" name="Shape 341"/>
            <p:cNvSpPr/>
            <p:nvPr/>
          </p:nvSpPr>
          <p:spPr>
            <a:xfrm>
              <a:off x="0" y="0"/>
              <a:ext cx="607907" cy="607907"/>
            </a:xfrm>
            <a:prstGeom prst="ellipse">
              <a:avLst/>
            </a:prstGeom>
            <a:solidFill>
              <a:srgbClr val="03C0FE"/>
            </a:solidFill>
            <a:ln w="3175" cap="flat">
              <a:noFill/>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a:p>
          </p:txBody>
        </p:sp>
        <p:sp>
          <p:nvSpPr>
            <p:cNvPr id="26" name="Shape 342"/>
            <p:cNvSpPr/>
            <p:nvPr/>
          </p:nvSpPr>
          <p:spPr>
            <a:xfrm>
              <a:off x="80522" y="121467"/>
              <a:ext cx="472263" cy="355601"/>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none" lIns="38100" tIns="38100" rIns="38100" bIns="38100" numCol="1" anchor="ctr">
              <a:spAutoFit/>
            </a:bodyPr>
            <a:lstStyle>
              <a:lvl1pPr algn="ctr">
                <a:defRPr sz="1800" cap="all" spc="360">
                  <a:solidFill>
                    <a:srgbClr val="FFFFFF"/>
                  </a:solidFill>
                  <a:latin typeface="+mn-lt"/>
                  <a:ea typeface="+mn-ea"/>
                  <a:cs typeface="+mn-cs"/>
                  <a:sym typeface="Montserrat-Regular"/>
                </a:defRPr>
              </a:lvl1pPr>
            </a:lstStyle>
            <a:p>
              <a:r>
                <a:t>02</a:t>
              </a:r>
            </a:p>
          </p:txBody>
        </p:sp>
      </p:grpSp>
      <p:sp>
        <p:nvSpPr>
          <p:cNvPr id="27" name="Shape 344"/>
          <p:cNvSpPr/>
          <p:nvPr/>
        </p:nvSpPr>
        <p:spPr>
          <a:xfrm>
            <a:off x="8918633" y="11028414"/>
            <a:ext cx="6435667" cy="1452673"/>
          </a:xfrm>
          <a:prstGeom prst="rect">
            <a:avLst/>
          </a:prstGeom>
          <a:ln w="3175">
            <a:miter lim="400000"/>
          </a:ln>
          <a:extLst>
            <a:ext uri="{C572A759-6A51-4108-AA02-DFA0A04FC94B}">
              <ma14:wrappingTextBoxFlag xmlns:ma14="http://schemas.microsoft.com/office/mac/drawingml/2011/main" val="1"/>
            </a:ext>
          </a:extLst>
        </p:spPr>
        <p:txBody>
          <a:bodyPr lIns="38100" tIns="38100" rIns="38100" bIns="38100">
            <a:normAutofit/>
          </a:bodyPr>
          <a:lstStyle/>
          <a:p>
            <a:r>
              <a:rPr lang="en-US" dirty="0"/>
              <a:t>Don</a:t>
            </a:r>
            <a:r>
              <a:rPr lang="mr-IN" dirty="0"/>
              <a:t>’</a:t>
            </a:r>
            <a:r>
              <a:rPr lang="en-US" dirty="0"/>
              <a:t>t try to impress people, be yourself.</a:t>
            </a:r>
            <a:endParaRPr lang="en-US" dirty="0"/>
          </a:p>
        </p:txBody>
      </p:sp>
      <p:sp>
        <p:nvSpPr>
          <p:cNvPr id="28" name="Shape 345"/>
          <p:cNvSpPr/>
          <p:nvPr/>
        </p:nvSpPr>
        <p:spPr>
          <a:xfrm>
            <a:off x="8919061" y="10302079"/>
            <a:ext cx="5855682" cy="630942"/>
          </a:xfrm>
          <a:prstGeom prst="rect">
            <a:avLst/>
          </a:prstGeom>
          <a:ln w="3175">
            <a:miter lim="400000"/>
          </a:ln>
          <a:extLst>
            <a:ext uri="{C572A759-6A51-4108-AA02-DFA0A04FC94B}">
              <ma14:wrappingTextBoxFlag xmlns:ma14="http://schemas.microsoft.com/office/mac/drawingml/2011/main" val="1"/>
            </a:ext>
          </a:extLst>
        </p:spPr>
        <p:txBody>
          <a:bodyPr lIns="38100" tIns="38100" rIns="38100" bIns="38100" anchor="ctr">
            <a:spAutoFit/>
          </a:bodyPr>
          <a:lstStyle>
            <a:lvl1pPr>
              <a:lnSpc>
                <a:spcPct val="90000"/>
              </a:lnSpc>
              <a:defRPr sz="4000" b="1">
                <a:solidFill>
                  <a:srgbClr val="282828"/>
                </a:solidFill>
                <a:latin typeface="Signika"/>
                <a:ea typeface="Signika"/>
                <a:cs typeface="Signika"/>
                <a:sym typeface="Signika"/>
              </a:defRPr>
            </a:lvl1pPr>
          </a:lstStyle>
          <a:p>
            <a:r>
              <a:rPr lang="en-US" b="0" dirty="0" smtClean="0">
                <a:latin typeface="Futura Medium" charset="0"/>
                <a:ea typeface="Futura Medium" charset="0"/>
                <a:cs typeface="Futura Medium" charset="0"/>
              </a:rPr>
              <a:t>1:1 communication</a:t>
            </a:r>
            <a:endParaRPr b="0" dirty="0">
              <a:latin typeface="Futura Medium" charset="0"/>
              <a:ea typeface="Futura Medium" charset="0"/>
              <a:cs typeface="Futura Medium" charset="0"/>
            </a:endParaRPr>
          </a:p>
        </p:txBody>
      </p:sp>
      <p:grpSp>
        <p:nvGrpSpPr>
          <p:cNvPr id="29" name="Group 348"/>
          <p:cNvGrpSpPr/>
          <p:nvPr/>
        </p:nvGrpSpPr>
        <p:grpSpPr>
          <a:xfrm>
            <a:off x="8035305" y="10327143"/>
            <a:ext cx="607908" cy="607908"/>
            <a:chOff x="0" y="0"/>
            <a:chExt cx="607906" cy="607906"/>
          </a:xfrm>
        </p:grpSpPr>
        <p:sp>
          <p:nvSpPr>
            <p:cNvPr id="30" name="Shape 346"/>
            <p:cNvSpPr/>
            <p:nvPr/>
          </p:nvSpPr>
          <p:spPr>
            <a:xfrm>
              <a:off x="0" y="0"/>
              <a:ext cx="607907" cy="607907"/>
            </a:xfrm>
            <a:prstGeom prst="ellipse">
              <a:avLst/>
            </a:prstGeom>
            <a:solidFill>
              <a:srgbClr val="03C0FE"/>
            </a:solidFill>
            <a:ln w="3175" cap="flat">
              <a:noFill/>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a:p>
          </p:txBody>
        </p:sp>
        <p:sp>
          <p:nvSpPr>
            <p:cNvPr id="31" name="Shape 347"/>
            <p:cNvSpPr/>
            <p:nvPr/>
          </p:nvSpPr>
          <p:spPr>
            <a:xfrm>
              <a:off x="81779" y="121467"/>
              <a:ext cx="469749" cy="355601"/>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none" lIns="38100" tIns="38100" rIns="38100" bIns="38100" numCol="1" anchor="ctr">
              <a:spAutoFit/>
            </a:bodyPr>
            <a:lstStyle>
              <a:lvl1pPr algn="ctr">
                <a:defRPr sz="1800" cap="all" spc="360">
                  <a:solidFill>
                    <a:srgbClr val="FFFFFF"/>
                  </a:solidFill>
                  <a:latin typeface="+mn-lt"/>
                  <a:ea typeface="+mn-ea"/>
                  <a:cs typeface="+mn-cs"/>
                  <a:sym typeface="Montserrat-Regular"/>
                </a:defRPr>
              </a:lvl1pPr>
            </a:lstStyle>
            <a:p>
              <a:r>
                <a:t>03</a:t>
              </a:r>
            </a:p>
          </p:txBody>
        </p:sp>
      </p:gr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42504" y="6929314"/>
            <a:ext cx="1421869" cy="1421869"/>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27717" y="3997164"/>
            <a:ext cx="1421708" cy="1421708"/>
          </a:xfrm>
          <a:prstGeom prst="rect">
            <a:avLst/>
          </a:prstGeom>
        </p:spPr>
      </p:pic>
      <p:pic>
        <p:nvPicPr>
          <p:cNvPr id="32" name="Picture 3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27717" y="9616289"/>
            <a:ext cx="1421708" cy="1421708"/>
          </a:xfrm>
          <a:prstGeom prst="rect">
            <a:avLst/>
          </a:prstGeom>
        </p:spPr>
      </p:pic>
      <p:sp>
        <p:nvSpPr>
          <p:cNvPr id="34" name="Shape 128"/>
          <p:cNvSpPr/>
          <p:nvPr/>
        </p:nvSpPr>
        <p:spPr>
          <a:xfrm>
            <a:off x="8115827" y="2088934"/>
            <a:ext cx="18568654" cy="2066491"/>
          </a:xfrm>
          <a:prstGeom prst="rect">
            <a:avLst/>
          </a:prstGeom>
          <a:ln w="3175">
            <a:miter lim="400000"/>
          </a:ln>
          <a:extLst>
            <a:ext uri="{C572A759-6A51-4108-AA02-DFA0A04FC94B}">
              <ma14:wrappingTextBoxFlag xmlns:ma14="http://schemas.microsoft.com/office/mac/drawingml/2011/main" val="1"/>
            </a:ext>
          </a:extLst>
        </p:spPr>
        <p:txBody>
          <a:bodyPr lIns="38100" tIns="38100" rIns="38100" bIns="38100">
            <a:normAutofit/>
          </a:bodyPr>
          <a:lstStyle>
            <a:lvl1pPr algn="ctr">
              <a:lnSpc>
                <a:spcPct val="90000"/>
              </a:lnSpc>
              <a:defRPr sz="11000" b="1">
                <a:solidFill>
                  <a:srgbClr val="282828"/>
                </a:solidFill>
                <a:latin typeface="Signika"/>
                <a:ea typeface="Signika"/>
                <a:cs typeface="Signika"/>
                <a:sym typeface="Signika"/>
              </a:defRPr>
            </a:lvl1pPr>
          </a:lstStyle>
          <a:p>
            <a:pPr algn="l">
              <a:defRPr sz="11000" b="1">
                <a:solidFill>
                  <a:srgbClr val="282828"/>
                </a:solidFill>
                <a:latin typeface="Signika"/>
                <a:ea typeface="Signika"/>
                <a:cs typeface="Signika"/>
                <a:sym typeface="Signika"/>
              </a:defRPr>
            </a:pPr>
            <a:r>
              <a:rPr lang="en-US" b="0" dirty="0" smtClean="0">
                <a:latin typeface="Futura Medium" charset="0"/>
                <a:ea typeface="Futura Medium" charset="0"/>
                <a:cs typeface="Futura Medium" charset="0"/>
              </a:rPr>
              <a:t>Features</a:t>
            </a:r>
            <a:endParaRPr lang="en-US" b="0" dirty="0">
              <a:latin typeface="Futura Medium" charset="0"/>
              <a:ea typeface="Futura Medium" charset="0"/>
              <a:cs typeface="Futura Medium" charset="0"/>
            </a:endParaRPr>
          </a:p>
        </p:txBody>
      </p:sp>
    </p:spTree>
    <p:extLst>
      <p:ext uri="{BB962C8B-B14F-4D97-AF65-F5344CB8AC3E}">
        <p14:creationId xmlns:p14="http://schemas.microsoft.com/office/powerpoint/2010/main" val="1531672836"/>
      </p:ext>
    </p:extLst>
  </p:cSld>
  <p:clrMapOvr>
    <a:masterClrMapping/>
  </p:clrMapOvr>
  <p:transition spd="med"/>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Placeholder 1"/>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l="29" r="-31"/>
          <a:stretch/>
        </p:blipFill>
        <p:spPr>
          <a:xfrm>
            <a:off x="3463328" y="4070386"/>
            <a:ext cx="13861758" cy="8987246"/>
          </a:xfrm>
          <a:solidFill>
            <a:schemeClr val="bg2"/>
          </a:solidFill>
        </p:spPr>
      </p:pic>
      <p:sp>
        <p:nvSpPr>
          <p:cNvPr id="40" name="Shape 40"/>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6</a:t>
            </a:fld>
            <a:endParaRPr/>
          </a:p>
        </p:txBody>
      </p:sp>
      <p:pic>
        <p:nvPicPr>
          <p:cNvPr id="4" name="Picture 3"/>
          <p:cNvPicPr>
            <a:picLocks noChangeAspect="1"/>
          </p:cNvPicPr>
          <p:nvPr/>
        </p:nvPicPr>
        <p:blipFill>
          <a:blip r:embed="rId3"/>
          <a:stretch>
            <a:fillRect/>
          </a:stretch>
        </p:blipFill>
        <p:spPr>
          <a:xfrm>
            <a:off x="13842085" y="2777050"/>
            <a:ext cx="3174561" cy="1444426"/>
          </a:xfrm>
          <a:prstGeom prst="rect">
            <a:avLst/>
          </a:prstGeom>
        </p:spPr>
      </p:pic>
      <p:pic>
        <p:nvPicPr>
          <p:cNvPr id="5" name="Picture 4"/>
          <p:cNvPicPr>
            <a:picLocks noChangeAspect="1"/>
          </p:cNvPicPr>
          <p:nvPr/>
        </p:nvPicPr>
        <p:blipFill>
          <a:blip r:embed="rId4">
            <a:extLst>
              <a:ext uri="{BEBA8EAE-BF5A-486C-A8C5-ECC9F3942E4B}">
                <a14:imgProps xmlns:a14="http://schemas.microsoft.com/office/drawing/2010/main">
                  <a14:imgLayer r:embed="rId5">
                    <a14:imgEffect>
                      <a14:backgroundRemoval t="9778" b="100000" l="9778" r="96000">
                        <a14:foregroundMark x1="48444" y1="49333" x2="48444" y2="49333"/>
                      </a14:backgroundRemoval>
                    </a14:imgEffect>
                  </a14:imgLayer>
                </a14:imgProps>
              </a:ext>
            </a:extLst>
          </a:blip>
          <a:stretch>
            <a:fillRect/>
          </a:stretch>
        </p:blipFill>
        <p:spPr>
          <a:xfrm>
            <a:off x="8398135" y="2440659"/>
            <a:ext cx="1780817" cy="1780817"/>
          </a:xfrm>
          <a:prstGeom prst="rect">
            <a:avLst/>
          </a:prstGeom>
        </p:spPr>
      </p:pic>
      <p:sp>
        <p:nvSpPr>
          <p:cNvPr id="7" name="Shape 128"/>
          <p:cNvSpPr/>
          <p:nvPr/>
        </p:nvSpPr>
        <p:spPr>
          <a:xfrm>
            <a:off x="1988489" y="754311"/>
            <a:ext cx="18568654" cy="2066491"/>
          </a:xfrm>
          <a:prstGeom prst="rect">
            <a:avLst/>
          </a:prstGeom>
          <a:ln w="3175">
            <a:miter lim="400000"/>
          </a:ln>
          <a:extLst>
            <a:ext uri="{C572A759-6A51-4108-AA02-DFA0A04FC94B}">
              <ma14:wrappingTextBoxFlag xmlns:ma14="http://schemas.microsoft.com/office/mac/drawingml/2011/main" val="1"/>
            </a:ext>
          </a:extLst>
        </p:spPr>
        <p:txBody>
          <a:bodyPr lIns="38100" tIns="38100" rIns="38100" bIns="38100">
            <a:normAutofit/>
          </a:bodyPr>
          <a:lstStyle>
            <a:lvl1pPr algn="ctr">
              <a:lnSpc>
                <a:spcPct val="90000"/>
              </a:lnSpc>
              <a:defRPr sz="11000" b="1">
                <a:solidFill>
                  <a:srgbClr val="282828"/>
                </a:solidFill>
                <a:latin typeface="Signika"/>
                <a:ea typeface="Signika"/>
                <a:cs typeface="Signika"/>
                <a:sym typeface="Signika"/>
              </a:defRPr>
            </a:lvl1pPr>
          </a:lstStyle>
          <a:p>
            <a:pPr algn="l">
              <a:defRPr sz="11000" b="1">
                <a:solidFill>
                  <a:srgbClr val="282828"/>
                </a:solidFill>
                <a:latin typeface="Signika"/>
                <a:ea typeface="Signika"/>
                <a:cs typeface="Signika"/>
                <a:sym typeface="Signika"/>
              </a:defRPr>
            </a:pPr>
            <a:r>
              <a:rPr lang="en-US" b="0" dirty="0" smtClean="0">
                <a:latin typeface="Futura Medium" charset="0"/>
                <a:ea typeface="Futura Medium" charset="0"/>
                <a:cs typeface="Futura Medium" charset="0"/>
              </a:rPr>
              <a:t>System Architecture</a:t>
            </a:r>
            <a:endParaRPr lang="en-US" b="0" dirty="0">
              <a:latin typeface="Futura Medium" charset="0"/>
              <a:ea typeface="Futura Medium" charset="0"/>
              <a:cs typeface="Futura Medium" charset="0"/>
            </a:endParaRPr>
          </a:p>
        </p:txBody>
      </p:sp>
    </p:spTree>
  </p:cSld>
  <p:clrMapOvr>
    <a:masterClrMapping/>
  </p:clrMapOvr>
  <p:transition spd="med"/>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Placeholder 1"/>
          <p:cNvPicPr>
            <a:picLocks noGrp="1" noChangeAspect="1"/>
          </p:cNvPicPr>
          <p:nvPr>
            <p:ph type="pic" sz="quarter" idx="14"/>
          </p:nvPr>
        </p:nvPicPr>
        <p:blipFill rotWithShape="1">
          <a:blip r:embed="rId3">
            <a:extLst>
              <a:ext uri="{28A0092B-C50C-407E-A947-70E740481C1C}">
                <a14:useLocalDpi xmlns:a14="http://schemas.microsoft.com/office/drawing/2010/main" val="0"/>
              </a:ext>
            </a:extLst>
          </a:blip>
          <a:srcRect l="474" r="1348"/>
          <a:stretch/>
        </p:blipFill>
        <p:spPr>
          <a:xfrm>
            <a:off x="2324138" y="1516988"/>
            <a:ext cx="22059861" cy="12211712"/>
          </a:xfrm>
          <a:solidFill>
            <a:schemeClr val="bg2"/>
          </a:solidFill>
        </p:spPr>
      </p:pic>
      <p:sp>
        <p:nvSpPr>
          <p:cNvPr id="44" name="Shape 44"/>
          <p:cNvSpPr/>
          <p:nvPr/>
        </p:nvSpPr>
        <p:spPr>
          <a:xfrm>
            <a:off x="23144244" y="12526236"/>
            <a:ext cx="831289" cy="831289"/>
          </a:xfrm>
          <a:prstGeom prst="ellipse">
            <a:avLst/>
          </a:prstGeom>
          <a:solidFill>
            <a:srgbClr val="282828"/>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sp>
        <p:nvSpPr>
          <p:cNvPr id="47" name="Shape 47"/>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7</a:t>
            </a:fld>
            <a:endParaRPr/>
          </a:p>
        </p:txBody>
      </p:sp>
      <p:sp>
        <p:nvSpPr>
          <p:cNvPr id="6" name="Shape 38"/>
          <p:cNvSpPr/>
          <p:nvPr/>
        </p:nvSpPr>
        <p:spPr>
          <a:xfrm>
            <a:off x="1988489" y="754311"/>
            <a:ext cx="20492471" cy="5215910"/>
          </a:xfrm>
          <a:prstGeom prst="rect">
            <a:avLst/>
          </a:prstGeom>
          <a:ln w="3175">
            <a:miter lim="400000"/>
          </a:ln>
          <a:extLst>
            <a:ext uri="{C572A759-6A51-4108-AA02-DFA0A04FC94B}">
              <ma14:wrappingTextBoxFlag xmlns:ma14="http://schemas.microsoft.com/office/mac/drawingml/2011/main" val="1"/>
            </a:ext>
          </a:extLst>
        </p:spPr>
        <p:txBody>
          <a:bodyPr lIns="38100" tIns="38100" rIns="38100" bIns="38100">
            <a:normAutofit/>
          </a:bodyPr>
          <a:lstStyle>
            <a:lvl1pPr>
              <a:lnSpc>
                <a:spcPct val="90000"/>
              </a:lnSpc>
              <a:defRPr sz="11000" b="1">
                <a:solidFill>
                  <a:srgbClr val="282828"/>
                </a:solidFill>
                <a:latin typeface="Signika"/>
                <a:ea typeface="Signika"/>
                <a:cs typeface="Signika"/>
                <a:sym typeface="Signika"/>
              </a:defRPr>
            </a:lvl1pPr>
          </a:lstStyle>
          <a:p>
            <a:r>
              <a:rPr lang="en-US" b="0" dirty="0" smtClean="0">
                <a:latin typeface="Futura Medium" charset="0"/>
                <a:ea typeface="Futura Medium" charset="0"/>
                <a:cs typeface="Futura Medium" charset="0"/>
              </a:rPr>
              <a:t>Model</a:t>
            </a:r>
            <a:endParaRPr b="0" dirty="0">
              <a:latin typeface="Futura Medium" charset="0"/>
              <a:ea typeface="Futura Medium" charset="0"/>
              <a:cs typeface="Futura Medium" charset="0"/>
            </a:endParaRPr>
          </a:p>
        </p:txBody>
      </p:sp>
    </p:spTree>
  </p:cSld>
  <p:clrMapOvr>
    <a:masterClrMapping/>
  </p:clrMapOvr>
  <p:transition spd="med"/>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2"/>
          <a:stretch>
            <a:fillRect/>
          </a:stretch>
        </p:blipFill>
        <p:spPr>
          <a:xfrm>
            <a:off x="1988489" y="2760040"/>
            <a:ext cx="14256794" cy="10955960"/>
          </a:xfrm>
          <a:prstGeom prst="rect">
            <a:avLst/>
          </a:prstGeom>
        </p:spPr>
      </p:pic>
      <p:sp>
        <p:nvSpPr>
          <p:cNvPr id="14" name="Shape 38"/>
          <p:cNvSpPr/>
          <p:nvPr/>
        </p:nvSpPr>
        <p:spPr>
          <a:xfrm>
            <a:off x="1988489" y="754311"/>
            <a:ext cx="20492471" cy="5215910"/>
          </a:xfrm>
          <a:prstGeom prst="rect">
            <a:avLst/>
          </a:prstGeom>
          <a:ln w="3175">
            <a:miter lim="400000"/>
          </a:ln>
          <a:extLst>
            <a:ext uri="{C572A759-6A51-4108-AA02-DFA0A04FC94B}">
              <ma14:wrappingTextBoxFlag xmlns:ma14="http://schemas.microsoft.com/office/mac/drawingml/2011/main" val="1"/>
            </a:ext>
          </a:extLst>
        </p:spPr>
        <p:txBody>
          <a:bodyPr lIns="38100" tIns="38100" rIns="38100" bIns="38100">
            <a:normAutofit/>
          </a:bodyPr>
          <a:lstStyle>
            <a:lvl1pPr>
              <a:lnSpc>
                <a:spcPct val="90000"/>
              </a:lnSpc>
              <a:defRPr sz="11000" b="1">
                <a:solidFill>
                  <a:srgbClr val="282828"/>
                </a:solidFill>
                <a:latin typeface="Signika"/>
                <a:ea typeface="Signika"/>
                <a:cs typeface="Signika"/>
                <a:sym typeface="Signika"/>
              </a:defRPr>
            </a:lvl1pPr>
          </a:lstStyle>
          <a:p>
            <a:r>
              <a:rPr lang="en-US" b="0" dirty="0" smtClean="0">
                <a:latin typeface="Futura Medium" charset="0"/>
                <a:ea typeface="Futura Medium" charset="0"/>
                <a:cs typeface="Futura Medium" charset="0"/>
              </a:rPr>
              <a:t>Model </a:t>
            </a:r>
            <a:r>
              <a:rPr lang="mr-IN" b="0" dirty="0" smtClean="0">
                <a:latin typeface="Futura Medium" charset="0"/>
                <a:ea typeface="Futura Medium" charset="0"/>
                <a:cs typeface="Futura Medium" charset="0"/>
              </a:rPr>
              <a:t>–</a:t>
            </a:r>
            <a:r>
              <a:rPr lang="en-US" b="0" dirty="0" smtClean="0">
                <a:latin typeface="Futura Medium" charset="0"/>
                <a:ea typeface="Futura Medium" charset="0"/>
                <a:cs typeface="Futura Medium" charset="0"/>
              </a:rPr>
              <a:t> RESTful API</a:t>
            </a:r>
            <a:endParaRPr b="0" dirty="0">
              <a:latin typeface="Futura Medium" charset="0"/>
              <a:ea typeface="Futura Medium" charset="0"/>
              <a:cs typeface="Futura Medium" charset="0"/>
            </a:endParaRPr>
          </a:p>
        </p:txBody>
      </p:sp>
    </p:spTree>
    <p:extLst>
      <p:ext uri="{BB962C8B-B14F-4D97-AF65-F5344CB8AC3E}">
        <p14:creationId xmlns:p14="http://schemas.microsoft.com/office/powerpoint/2010/main" val="788073391"/>
      </p:ext>
    </p:extLst>
  </p:cSld>
  <p:clrMapOvr>
    <a:masterClrMapping/>
  </p:clrMapOvr>
  <p:transition spd="med"/>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p:cNvPicPr>
            <a:picLocks noGrp="1" noChangeAspect="1"/>
          </p:cNvPicPr>
          <p:nvPr>
            <p:ph type="pic" sz="quarter" idx="14"/>
          </p:nvPr>
        </p:nvPicPr>
        <p:blipFill rotWithShape="1">
          <a:blip r:embed="rId2">
            <a:extLst>
              <a:ext uri="{28A0092B-C50C-407E-A947-70E740481C1C}">
                <a14:useLocalDpi xmlns:a14="http://schemas.microsoft.com/office/drawing/2010/main" val="0"/>
              </a:ext>
            </a:extLst>
          </a:blip>
          <a:srcRect l="6" r="104"/>
          <a:stretch/>
        </p:blipFill>
        <p:spPr>
          <a:xfrm>
            <a:off x="4412836" y="0"/>
            <a:ext cx="14518789" cy="13716000"/>
          </a:xfrm>
        </p:spPr>
      </p:pic>
      <p:sp>
        <p:nvSpPr>
          <p:cNvPr id="44" name="Shape 44"/>
          <p:cNvSpPr/>
          <p:nvPr/>
        </p:nvSpPr>
        <p:spPr>
          <a:xfrm>
            <a:off x="23144244" y="12526236"/>
            <a:ext cx="831289" cy="831289"/>
          </a:xfrm>
          <a:prstGeom prst="ellipse">
            <a:avLst/>
          </a:prstGeom>
          <a:solidFill>
            <a:srgbClr val="282828"/>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sp>
        <p:nvSpPr>
          <p:cNvPr id="47" name="Shape 47"/>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9</a:t>
            </a:fld>
            <a:endParaRPr/>
          </a:p>
        </p:txBody>
      </p:sp>
      <p:sp>
        <p:nvSpPr>
          <p:cNvPr id="6" name="Shape 38"/>
          <p:cNvSpPr/>
          <p:nvPr/>
        </p:nvSpPr>
        <p:spPr>
          <a:xfrm>
            <a:off x="2043907" y="11339184"/>
            <a:ext cx="20492471" cy="5215910"/>
          </a:xfrm>
          <a:prstGeom prst="rect">
            <a:avLst/>
          </a:prstGeom>
          <a:ln w="3175">
            <a:miter lim="400000"/>
          </a:ln>
          <a:extLst>
            <a:ext uri="{C572A759-6A51-4108-AA02-DFA0A04FC94B}">
              <ma14:wrappingTextBoxFlag xmlns:ma14="http://schemas.microsoft.com/office/mac/drawingml/2011/main" val="1"/>
            </a:ext>
          </a:extLst>
        </p:spPr>
        <p:txBody>
          <a:bodyPr lIns="38100" tIns="38100" rIns="38100" bIns="38100">
            <a:normAutofit/>
          </a:bodyPr>
          <a:lstStyle>
            <a:lvl1pPr>
              <a:lnSpc>
                <a:spcPct val="90000"/>
              </a:lnSpc>
              <a:defRPr sz="11000" b="1">
                <a:solidFill>
                  <a:srgbClr val="282828"/>
                </a:solidFill>
                <a:latin typeface="Signika"/>
                <a:ea typeface="Signika"/>
                <a:cs typeface="Signika"/>
                <a:sym typeface="Signika"/>
              </a:defRPr>
            </a:lvl1pPr>
          </a:lstStyle>
          <a:p>
            <a:r>
              <a:rPr lang="en-US" b="0" dirty="0" smtClean="0">
                <a:latin typeface="Futura Medium" charset="0"/>
                <a:ea typeface="Futura Medium" charset="0"/>
                <a:cs typeface="Futura Medium" charset="0"/>
              </a:rPr>
              <a:t>View</a:t>
            </a:r>
            <a:endParaRPr b="0" dirty="0">
              <a:latin typeface="Futura Medium" charset="0"/>
              <a:ea typeface="Futura Medium" charset="0"/>
              <a:cs typeface="Futura Medium" charset="0"/>
            </a:endParaRPr>
          </a:p>
        </p:txBody>
      </p:sp>
    </p:spTree>
    <p:extLst>
      <p:ext uri="{BB962C8B-B14F-4D97-AF65-F5344CB8AC3E}">
        <p14:creationId xmlns:p14="http://schemas.microsoft.com/office/powerpoint/2010/main" val="515681253"/>
      </p:ext>
    </p:extLst>
  </p:cSld>
  <p:clrMapOvr>
    <a:masterClrMapping/>
  </p:clrMapOvr>
  <p:transition spd="med"/>
  <p:timing>
    <p:tnLst>
      <p:par>
        <p:cTn id="1" dur="indefinite" restart="never" nodeType="tmRoot"/>
      </p:par>
    </p:tnLst>
  </p:timing>
</p:sld>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White">
  <a:themeElements>
    <a:clrScheme name="White">
      <a:dk1>
        <a:srgbClr val="727574"/>
      </a:dk1>
      <a:lt1>
        <a:srgbClr val="750231"/>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Montserrat-Regular"/>
        <a:ea typeface="Montserrat-Regular"/>
        <a:cs typeface="Montserrat-Regular"/>
      </a:majorFont>
      <a:minorFont>
        <a:latin typeface="Montserrat-Regular"/>
        <a:ea typeface="Montserrat-Regular"/>
        <a:cs typeface="Montserrat-Regular"/>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12700" dist="12700" dir="5400000" rotWithShape="0">
              <a:srgbClr val="000000">
                <a:alpha val="50000"/>
              </a:srgbClr>
            </a:outerShdw>
          </a:effectLst>
        </a:effectStyle>
        <a:effectStyle>
          <a:effectLst>
            <a:outerShdw blurRad="25400" rotWithShape="0">
              <a:srgbClr val="000000">
                <a:alpha val="50000"/>
              </a:srgbClr>
            </a:outerShdw>
          </a:effectLst>
        </a:effectStyle>
        <a:effectStyle>
          <a:effectLst>
            <a:outerShdw blurRad="12700" dist="127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DCDEE0"/>
        </a:solidFill>
        <a:ln w="3175">
          <a:miter lim="400000"/>
        </a:ln>
      </a:spPr>
      <a:bodyPr lIns="38100" tIns="38100" rIns="38100" bIns="38100" anchor="ctr"/>
      <a:lstStyle>
        <a:defPPr algn="ctr">
          <a:defRPr sz="3000">
            <a:solidFill>
              <a:srgbClr val="FFFFFF"/>
            </a:solidFill>
            <a:latin typeface="Helvetica Light"/>
            <a:ea typeface="Helvetica Light"/>
            <a:cs typeface="Helvetica Light"/>
            <a:sym typeface="Helvetica Light"/>
          </a:defRPr>
        </a:defPPr>
      </a:lstStyle>
    </a:spDef>
    <a:lnDef>
      <a:spPr>
        <a:noFill/>
        <a:ln w="127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3175" cap="flat">
          <a:noFill/>
          <a:miter lim="400000"/>
        </a:ln>
        <a:effectLst/>
        <a:sp3d/>
      </a:spPr>
      <a:bodyPr rot="0" spcFirstLastPara="1" vertOverflow="overflow" horzOverflow="overflow" vert="horz" wrap="square" lIns="38100" tIns="38100" rIns="38100" bIns="38100" numCol="1" spcCol="38100" rtlCol="0" anchor="ctr">
        <a:spAutoFit/>
      </a:bodyPr>
      <a:lstStyle>
        <a:defPPr marL="0" marR="0" indent="0" algn="l" defTabSz="825500" rtl="0" fontAlgn="auto" latinLnBrk="0" hangingPunct="0">
          <a:lnSpc>
            <a:spcPct val="100000"/>
          </a:lnSpc>
          <a:spcBef>
            <a:spcPts val="0"/>
          </a:spcBef>
          <a:spcAft>
            <a:spcPts val="0"/>
          </a:spcAft>
          <a:buClrTx/>
          <a:buSzTx/>
          <a:buFontTx/>
          <a:buNone/>
          <a:tabLst/>
          <a:defRPr kumimoji="0" sz="2600" b="0" i="0" u="none" strike="noStrike" cap="none" spc="0" normalizeH="0" baseline="0">
            <a:ln>
              <a:noFill/>
            </a:ln>
            <a:solidFill>
              <a:srgbClr val="727574"/>
            </a:solidFill>
            <a:effectLst/>
            <a:uFillTx/>
            <a:latin typeface="PT Sans"/>
            <a:ea typeface="PT Sans"/>
            <a:cs typeface="PT Sans"/>
            <a:sym typeface="PT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Montserrat-Regular"/>
        <a:ea typeface="Montserrat-Regular"/>
        <a:cs typeface="Montserrat-Regular"/>
      </a:majorFont>
      <a:minorFont>
        <a:latin typeface="Montserrat-Regular"/>
        <a:ea typeface="Montserrat-Regular"/>
        <a:cs typeface="Montserrat-Regular"/>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12700" dist="12700" dir="5400000" rotWithShape="0">
              <a:srgbClr val="000000">
                <a:alpha val="50000"/>
              </a:srgbClr>
            </a:outerShdw>
          </a:effectLst>
        </a:effectStyle>
        <a:effectStyle>
          <a:effectLst>
            <a:outerShdw blurRad="25400" rotWithShape="0">
              <a:srgbClr val="000000">
                <a:alpha val="50000"/>
              </a:srgbClr>
            </a:outerShdw>
          </a:effectLst>
        </a:effectStyle>
        <a:effectStyle>
          <a:effectLst>
            <a:outerShdw blurRad="12700" dist="127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3175" cap="flat">
          <a:noFill/>
          <a:miter lim="400000"/>
        </a:ln>
        <a:effectLst>
          <a:outerShdw blurRad="12700" dist="12700" dir="5400000" rotWithShape="0">
            <a:srgbClr val="000000">
              <a:alpha val="50000"/>
            </a:srgbClr>
          </a:outerShdw>
        </a:effectLst>
        <a:sp3d/>
      </a:spPr>
      <a:bodyPr rot="0" spcFirstLastPara="1" vertOverflow="overflow" horzOverflow="overflow" vert="horz" wrap="square" lIns="38100" tIns="38100" rIns="38100" bIns="381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FFFFFF"/>
            </a:solidFill>
            <a:effectLst/>
            <a:uFillTx/>
            <a:latin typeface="Helvetica Light"/>
            <a:ea typeface="Helvetica Light"/>
            <a:cs typeface="Helvetica Light"/>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3175" cap="flat">
          <a:noFill/>
          <a:miter lim="400000"/>
        </a:ln>
        <a:effectLst/>
        <a:sp3d/>
      </a:spPr>
      <a:bodyPr rot="0" spcFirstLastPara="1" vertOverflow="overflow" horzOverflow="overflow" vert="horz" wrap="square" lIns="38100" tIns="38100" rIns="38100" bIns="38100" numCol="1" spcCol="38100" rtlCol="0" anchor="ctr">
        <a:spAutoFit/>
      </a:bodyPr>
      <a:lstStyle>
        <a:defPPr marL="0" marR="0" indent="0" algn="l" defTabSz="825500" rtl="0" fontAlgn="auto" latinLnBrk="0" hangingPunct="0">
          <a:lnSpc>
            <a:spcPct val="100000"/>
          </a:lnSpc>
          <a:spcBef>
            <a:spcPts val="0"/>
          </a:spcBef>
          <a:spcAft>
            <a:spcPts val="0"/>
          </a:spcAft>
          <a:buClrTx/>
          <a:buSzTx/>
          <a:buFontTx/>
          <a:buNone/>
          <a:tabLst/>
          <a:defRPr kumimoji="0" sz="2600" b="0" i="0" u="none" strike="noStrike" cap="none" spc="0" normalizeH="0" baseline="0">
            <a:ln>
              <a:noFill/>
            </a:ln>
            <a:solidFill>
              <a:srgbClr val="727574"/>
            </a:solidFill>
            <a:effectLst/>
            <a:uFillTx/>
            <a:latin typeface="PT Sans"/>
            <a:ea typeface="PT Sans"/>
            <a:cs typeface="PT Sans"/>
            <a:sym typeface="PT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1322</TotalTime>
  <Words>2107</Words>
  <Application>Microsoft Macintosh PowerPoint</Application>
  <PresentationFormat>Custom</PresentationFormat>
  <Paragraphs>279</Paragraphs>
  <Slides>30</Slides>
  <Notes>6</Notes>
  <HiddenSlides>0</HiddenSlides>
  <MMClips>1</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30</vt:i4>
      </vt:variant>
    </vt:vector>
  </HeadingPairs>
  <TitlesOfParts>
    <vt:vector size="40" baseType="lpstr">
      <vt:lpstr>Apple SD Gothic Neo</vt:lpstr>
      <vt:lpstr>et-line</vt:lpstr>
      <vt:lpstr>Futura Medium</vt:lpstr>
      <vt:lpstr>Helvetica Light</vt:lpstr>
      <vt:lpstr>Helvetica Neue</vt:lpstr>
      <vt:lpstr>Montserrat-Regular</vt:lpstr>
      <vt:lpstr>PT Sans</vt:lpstr>
      <vt:lpstr>Roboto Regular</vt:lpstr>
      <vt:lpstr>Signika</vt:lpstr>
      <vt:lpstr>White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15.0039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Meonzy Kyang</cp:lastModifiedBy>
  <cp:revision>43</cp:revision>
  <cp:lastPrinted>2017-11-08T04:18:16Z</cp:lastPrinted>
  <dcterms:modified xsi:type="dcterms:W3CDTF">2017-11-08T09:25:40Z</dcterms:modified>
</cp:coreProperties>
</file>